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82100" cy="6845300"/>
  <p:notesSz cx="9182100" cy="68453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95" userDrawn="1">
          <p15:clr>
            <a:srgbClr val="A4A3A4"/>
          </p15:clr>
        </p15:guide>
        <p15:guide id="2" pos="20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95"/>
        <p:guide pos="20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327318" cy="257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67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6963648" y="0"/>
            <a:ext cx="5327318" cy="257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67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4867355"/>
            <a:ext cx="5327318" cy="257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6963648" y="4867355"/>
            <a:ext cx="5327318" cy="257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327318" cy="257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63648" y="0"/>
            <a:ext cx="5327318" cy="257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609566" y="640558"/>
            <a:ext cx="3074681" cy="172950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29381" y="2466150"/>
            <a:ext cx="9835049" cy="20177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67355"/>
            <a:ext cx="5327318" cy="257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63648" y="4867355"/>
            <a:ext cx="5327318" cy="257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Chalkboard" panose="03050602040202020205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Chalkboard" panose="03050602040202020205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Chalkboard" panose="03050602040202020205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Chalkboard" panose="03050602040202020205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Chalkboard" panose="03050602040202020205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8657" y="2122043"/>
            <a:ext cx="7804785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05596"/>
                </a:solidFill>
                <a:latin typeface="Microsoft JhengHei" panose="020B0604030504040204"/>
                <a:cs typeface="Microsoft JhengHei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7315" y="3833368"/>
            <a:ext cx="642747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05596"/>
                </a:solidFill>
                <a:latin typeface="Microsoft JhengHei" panose="020B0604030504040204"/>
                <a:cs typeface="Microsoft JhengHei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05596"/>
                </a:solidFill>
                <a:latin typeface="Microsoft JhengHei" panose="020B0604030504040204"/>
                <a:cs typeface="Microsoft JhengHei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9105" y="1574419"/>
            <a:ext cx="3994213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8781" y="1574419"/>
            <a:ext cx="3994213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701233" y="5348556"/>
            <a:ext cx="3081655" cy="1419225"/>
          </a:xfrm>
          <a:custGeom>
            <a:avLst/>
            <a:gdLst/>
            <a:ahLst/>
            <a:cxnLst/>
            <a:rect l="l" t="t" r="r" b="b"/>
            <a:pathLst>
              <a:path w="3081654" h="1419225">
                <a:moveTo>
                  <a:pt x="1540530" y="0"/>
                </a:moveTo>
                <a:lnTo>
                  <a:pt x="1495623" y="3437"/>
                </a:lnTo>
                <a:lnTo>
                  <a:pt x="1451570" y="13748"/>
                </a:lnTo>
                <a:lnTo>
                  <a:pt x="1409226" y="30933"/>
                </a:lnTo>
                <a:lnTo>
                  <a:pt x="1369445" y="54992"/>
                </a:lnTo>
                <a:lnTo>
                  <a:pt x="1333082" y="85925"/>
                </a:lnTo>
                <a:lnTo>
                  <a:pt x="0" y="1419007"/>
                </a:lnTo>
                <a:lnTo>
                  <a:pt x="3081060" y="1419007"/>
                </a:lnTo>
                <a:lnTo>
                  <a:pt x="1747978" y="85925"/>
                </a:lnTo>
                <a:lnTo>
                  <a:pt x="1711614" y="54992"/>
                </a:lnTo>
                <a:lnTo>
                  <a:pt x="1671834" y="30933"/>
                </a:lnTo>
                <a:lnTo>
                  <a:pt x="1629490" y="13748"/>
                </a:lnTo>
                <a:lnTo>
                  <a:pt x="1585437" y="3437"/>
                </a:lnTo>
                <a:lnTo>
                  <a:pt x="1540530" y="0"/>
                </a:lnTo>
                <a:close/>
              </a:path>
            </a:pathLst>
          </a:custGeom>
          <a:solidFill>
            <a:srgbClr val="00AEEF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7990" y="5008854"/>
            <a:ext cx="3758907" cy="175870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611007" y="595858"/>
            <a:ext cx="3810" cy="254000"/>
          </a:xfrm>
          <a:custGeom>
            <a:avLst/>
            <a:gdLst/>
            <a:ahLst/>
            <a:cxnLst/>
            <a:rect l="l" t="t" r="r" b="b"/>
            <a:pathLst>
              <a:path w="3809" h="254000">
                <a:moveTo>
                  <a:pt x="3759" y="0"/>
                </a:moveTo>
                <a:lnTo>
                  <a:pt x="0" y="0"/>
                </a:lnTo>
                <a:lnTo>
                  <a:pt x="0" y="253923"/>
                </a:lnTo>
                <a:lnTo>
                  <a:pt x="3759" y="253923"/>
                </a:lnTo>
                <a:lnTo>
                  <a:pt x="3759" y="0"/>
                </a:lnTo>
                <a:close/>
              </a:path>
            </a:pathLst>
          </a:custGeom>
          <a:solidFill>
            <a:srgbClr val="32303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704" y="543648"/>
            <a:ext cx="916214" cy="3064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05596"/>
                </a:solidFill>
                <a:latin typeface="Microsoft JhengHei" panose="020B0604030504040204"/>
                <a:cs typeface="Microsoft JhengHei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3586" y="434652"/>
            <a:ext cx="83820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05596"/>
                </a:solidFill>
                <a:latin typeface="Microsoft JhengHei" panose="020B0604030504040204"/>
                <a:cs typeface="Microsoft JhengHei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105" y="1574419"/>
            <a:ext cx="826389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21914" y="6366129"/>
            <a:ext cx="2938272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9105" y="6366129"/>
            <a:ext cx="2111883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611112" y="6366129"/>
            <a:ext cx="2111883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41.png"/><Relationship Id="rId7" Type="http://schemas.openxmlformats.org/officeDocument/2006/relationships/image" Target="../media/image38.png"/><Relationship Id="rId6" Type="http://schemas.openxmlformats.org/officeDocument/2006/relationships/image" Target="../media/image39.png"/><Relationship Id="rId5" Type="http://schemas.openxmlformats.org/officeDocument/2006/relationships/tags" Target="../tags/tag19.xml"/><Relationship Id="rId4" Type="http://schemas.openxmlformats.org/officeDocument/2006/relationships/image" Target="../media/image171.png"/><Relationship Id="rId3" Type="http://schemas.openxmlformats.org/officeDocument/2006/relationships/image" Target="../media/image170.png"/><Relationship Id="rId23" Type="http://schemas.openxmlformats.org/officeDocument/2006/relationships/slideLayout" Target="../slideLayouts/slideLayout5.xml"/><Relationship Id="rId22" Type="http://schemas.openxmlformats.org/officeDocument/2006/relationships/image" Target="../media/image180.png"/><Relationship Id="rId21" Type="http://schemas.openxmlformats.org/officeDocument/2006/relationships/image" Target="../media/image179.png"/><Relationship Id="rId20" Type="http://schemas.openxmlformats.org/officeDocument/2006/relationships/image" Target="../media/image178.png"/><Relationship Id="rId2" Type="http://schemas.openxmlformats.org/officeDocument/2006/relationships/image" Target="../media/image169.png"/><Relationship Id="rId19" Type="http://schemas.openxmlformats.org/officeDocument/2006/relationships/image" Target="../media/image177.png"/><Relationship Id="rId18" Type="http://schemas.openxmlformats.org/officeDocument/2006/relationships/image" Target="../media/image176.png"/><Relationship Id="rId17" Type="http://schemas.openxmlformats.org/officeDocument/2006/relationships/image" Target="../media/image175.png"/><Relationship Id="rId16" Type="http://schemas.openxmlformats.org/officeDocument/2006/relationships/image" Target="../media/image174.png"/><Relationship Id="rId15" Type="http://schemas.openxmlformats.org/officeDocument/2006/relationships/image" Target="../media/image173.png"/><Relationship Id="rId14" Type="http://schemas.openxmlformats.org/officeDocument/2006/relationships/image" Target="../media/image172.png"/><Relationship Id="rId13" Type="http://schemas.openxmlformats.org/officeDocument/2006/relationships/image" Target="../media/image93.png"/><Relationship Id="rId12" Type="http://schemas.openxmlformats.org/officeDocument/2006/relationships/image" Target="../media/image95.png"/><Relationship Id="rId11" Type="http://schemas.openxmlformats.org/officeDocument/2006/relationships/image" Target="../media/image94.png"/><Relationship Id="rId10" Type="http://schemas.openxmlformats.org/officeDocument/2006/relationships/image" Target="../media/image146.png"/><Relationship Id="rId1" Type="http://schemas.openxmlformats.org/officeDocument/2006/relationships/image" Target="../media/image16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4.png"/><Relationship Id="rId8" Type="http://schemas.openxmlformats.org/officeDocument/2006/relationships/image" Target="../media/image146.png"/><Relationship Id="rId7" Type="http://schemas.openxmlformats.org/officeDocument/2006/relationships/image" Target="../media/image40.png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9.png"/><Relationship Id="rId38" Type="http://schemas.openxmlformats.org/officeDocument/2006/relationships/slideLayout" Target="../slideLayouts/slideLayout5.xml"/><Relationship Id="rId37" Type="http://schemas.openxmlformats.org/officeDocument/2006/relationships/tags" Target="../tags/tag33.xml"/><Relationship Id="rId36" Type="http://schemas.openxmlformats.org/officeDocument/2006/relationships/tags" Target="../tags/tag32.xml"/><Relationship Id="rId35" Type="http://schemas.openxmlformats.org/officeDocument/2006/relationships/tags" Target="../tags/tag31.xml"/><Relationship Id="rId34" Type="http://schemas.openxmlformats.org/officeDocument/2006/relationships/tags" Target="../tags/tag30.xml"/><Relationship Id="rId33" Type="http://schemas.openxmlformats.org/officeDocument/2006/relationships/tags" Target="../tags/tag29.xml"/><Relationship Id="rId32" Type="http://schemas.openxmlformats.org/officeDocument/2006/relationships/tags" Target="../tags/tag28.xml"/><Relationship Id="rId31" Type="http://schemas.openxmlformats.org/officeDocument/2006/relationships/tags" Target="../tags/tag27.xml"/><Relationship Id="rId30" Type="http://schemas.openxmlformats.org/officeDocument/2006/relationships/tags" Target="../tags/tag26.xml"/><Relationship Id="rId3" Type="http://schemas.openxmlformats.org/officeDocument/2006/relationships/image" Target="../media/image183.png"/><Relationship Id="rId29" Type="http://schemas.openxmlformats.org/officeDocument/2006/relationships/tags" Target="../tags/tag25.xml"/><Relationship Id="rId28" Type="http://schemas.openxmlformats.org/officeDocument/2006/relationships/tags" Target="../tags/tag24.xml"/><Relationship Id="rId27" Type="http://schemas.openxmlformats.org/officeDocument/2006/relationships/tags" Target="../tags/tag23.xml"/><Relationship Id="rId26" Type="http://schemas.openxmlformats.org/officeDocument/2006/relationships/tags" Target="../tags/tag22.xml"/><Relationship Id="rId25" Type="http://schemas.openxmlformats.org/officeDocument/2006/relationships/tags" Target="../tags/tag21.xml"/><Relationship Id="rId24" Type="http://schemas.openxmlformats.org/officeDocument/2006/relationships/tags" Target="../tags/tag20.xml"/><Relationship Id="rId23" Type="http://schemas.openxmlformats.org/officeDocument/2006/relationships/image" Target="../media/image189.png"/><Relationship Id="rId22" Type="http://schemas.openxmlformats.org/officeDocument/2006/relationships/image" Target="../media/image188.png"/><Relationship Id="rId21" Type="http://schemas.openxmlformats.org/officeDocument/2006/relationships/image" Target="../media/image187.jpeg"/><Relationship Id="rId20" Type="http://schemas.openxmlformats.org/officeDocument/2006/relationships/image" Target="../media/image186.png"/><Relationship Id="rId2" Type="http://schemas.openxmlformats.org/officeDocument/2006/relationships/image" Target="../media/image182.png"/><Relationship Id="rId19" Type="http://schemas.openxmlformats.org/officeDocument/2006/relationships/image" Target="../media/image178.png"/><Relationship Id="rId18" Type="http://schemas.openxmlformats.org/officeDocument/2006/relationships/image" Target="../media/image185.png"/><Relationship Id="rId17" Type="http://schemas.openxmlformats.org/officeDocument/2006/relationships/image" Target="../media/image177.png"/><Relationship Id="rId16" Type="http://schemas.openxmlformats.org/officeDocument/2006/relationships/image" Target="../media/image184.png"/><Relationship Id="rId15" Type="http://schemas.openxmlformats.org/officeDocument/2006/relationships/image" Target="../media/image175.png"/><Relationship Id="rId14" Type="http://schemas.openxmlformats.org/officeDocument/2006/relationships/image" Target="../media/image174.png"/><Relationship Id="rId13" Type="http://schemas.openxmlformats.org/officeDocument/2006/relationships/image" Target="../media/image173.png"/><Relationship Id="rId12" Type="http://schemas.openxmlformats.org/officeDocument/2006/relationships/image" Target="../media/image172.png"/><Relationship Id="rId11" Type="http://schemas.openxmlformats.org/officeDocument/2006/relationships/image" Target="../media/image93.png"/><Relationship Id="rId10" Type="http://schemas.openxmlformats.org/officeDocument/2006/relationships/image" Target="../media/image95.png"/><Relationship Id="rId1" Type="http://schemas.openxmlformats.org/officeDocument/2006/relationships/image" Target="../media/image18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5.jpeg"/><Relationship Id="rId8" Type="http://schemas.openxmlformats.org/officeDocument/2006/relationships/image" Target="../media/image194.png"/><Relationship Id="rId7" Type="http://schemas.openxmlformats.org/officeDocument/2006/relationships/image" Target="../media/image193.png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38.png"/><Relationship Id="rId3" Type="http://schemas.openxmlformats.org/officeDocument/2006/relationships/image" Target="../media/image41.png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42.xml"/><Relationship Id="rId20" Type="http://schemas.openxmlformats.org/officeDocument/2006/relationships/tags" Target="../tags/tag41.xml"/><Relationship Id="rId2" Type="http://schemas.openxmlformats.org/officeDocument/2006/relationships/image" Target="../media/image190.png"/><Relationship Id="rId19" Type="http://schemas.openxmlformats.org/officeDocument/2006/relationships/tags" Target="../tags/tag40.xml"/><Relationship Id="rId18" Type="http://schemas.openxmlformats.org/officeDocument/2006/relationships/tags" Target="../tags/tag39.xml"/><Relationship Id="rId17" Type="http://schemas.openxmlformats.org/officeDocument/2006/relationships/tags" Target="../tags/tag38.xml"/><Relationship Id="rId16" Type="http://schemas.openxmlformats.org/officeDocument/2006/relationships/tags" Target="../tags/tag3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image" Target="../media/image198.png"/><Relationship Id="rId11" Type="http://schemas.openxmlformats.org/officeDocument/2006/relationships/image" Target="../media/image197.png"/><Relationship Id="rId10" Type="http://schemas.openxmlformats.org/officeDocument/2006/relationships/image" Target="../media/image196.png"/><Relationship Id="rId1" Type="http://schemas.openxmlformats.org/officeDocument/2006/relationships/image" Target="../media/image11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3.png"/><Relationship Id="rId8" Type="http://schemas.openxmlformats.org/officeDocument/2006/relationships/image" Target="../media/image38.png"/><Relationship Id="rId7" Type="http://schemas.openxmlformats.org/officeDocument/2006/relationships/image" Target="../media/image202.png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59.png"/><Relationship Id="rId3" Type="http://schemas.openxmlformats.org/officeDocument/2006/relationships/image" Target="../media/image199.png"/><Relationship Id="rId24" Type="http://schemas.openxmlformats.org/officeDocument/2006/relationships/slideLayout" Target="../slideLayouts/slideLayout5.xml"/><Relationship Id="rId23" Type="http://schemas.openxmlformats.org/officeDocument/2006/relationships/image" Target="../media/image214.png"/><Relationship Id="rId22" Type="http://schemas.openxmlformats.org/officeDocument/2006/relationships/image" Target="../media/image213.png"/><Relationship Id="rId21" Type="http://schemas.openxmlformats.org/officeDocument/2006/relationships/image" Target="../media/image212.png"/><Relationship Id="rId20" Type="http://schemas.openxmlformats.org/officeDocument/2006/relationships/image" Target="../media/image211.png"/><Relationship Id="rId2" Type="http://schemas.openxmlformats.org/officeDocument/2006/relationships/image" Target="../media/image60.png"/><Relationship Id="rId19" Type="http://schemas.openxmlformats.org/officeDocument/2006/relationships/image" Target="../media/image210.png"/><Relationship Id="rId18" Type="http://schemas.openxmlformats.org/officeDocument/2006/relationships/image" Target="../media/image209.png"/><Relationship Id="rId17" Type="http://schemas.openxmlformats.org/officeDocument/2006/relationships/image" Target="../media/image208.png"/><Relationship Id="rId16" Type="http://schemas.openxmlformats.org/officeDocument/2006/relationships/image" Target="../media/image207.png"/><Relationship Id="rId15" Type="http://schemas.openxmlformats.org/officeDocument/2006/relationships/image" Target="../media/image18.png"/><Relationship Id="rId14" Type="http://schemas.openxmlformats.org/officeDocument/2006/relationships/image" Target="../media/image206.png"/><Relationship Id="rId13" Type="http://schemas.openxmlformats.org/officeDocument/2006/relationships/image" Target="../media/image25.png"/><Relationship Id="rId12" Type="http://schemas.openxmlformats.org/officeDocument/2006/relationships/image" Target="../media/image205.png"/><Relationship Id="rId11" Type="http://schemas.openxmlformats.org/officeDocument/2006/relationships/image" Target="../media/image204.png"/><Relationship Id="rId10" Type="http://schemas.openxmlformats.org/officeDocument/2006/relationships/image" Target="../media/image39.png"/><Relationship Id="rId1" Type="http://schemas.openxmlformats.org/officeDocument/2006/relationships/tags" Target="../tags/tag4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image" Target="../media/image216.png"/><Relationship Id="rId7" Type="http://schemas.openxmlformats.org/officeDocument/2006/relationships/image" Target="../media/image215.png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4" Type="http://schemas.openxmlformats.org/officeDocument/2006/relationships/image" Target="../media/image39.png"/><Relationship Id="rId30" Type="http://schemas.openxmlformats.org/officeDocument/2006/relationships/slideLayout" Target="../slideLayouts/slideLayout5.xml"/><Relationship Id="rId3" Type="http://schemas.openxmlformats.org/officeDocument/2006/relationships/image" Target="../media/image203.png"/><Relationship Id="rId29" Type="http://schemas.openxmlformats.org/officeDocument/2006/relationships/tags" Target="../tags/tag45.xml"/><Relationship Id="rId28" Type="http://schemas.openxmlformats.org/officeDocument/2006/relationships/image" Target="../media/image231.png"/><Relationship Id="rId27" Type="http://schemas.openxmlformats.org/officeDocument/2006/relationships/image" Target="../media/image230.png"/><Relationship Id="rId26" Type="http://schemas.openxmlformats.org/officeDocument/2006/relationships/image" Target="../media/image229.png"/><Relationship Id="rId25" Type="http://schemas.openxmlformats.org/officeDocument/2006/relationships/image" Target="../media/image228.png"/><Relationship Id="rId24" Type="http://schemas.openxmlformats.org/officeDocument/2006/relationships/image" Target="../media/image227.png"/><Relationship Id="rId23" Type="http://schemas.openxmlformats.org/officeDocument/2006/relationships/image" Target="../media/image226.png"/><Relationship Id="rId22" Type="http://schemas.openxmlformats.org/officeDocument/2006/relationships/image" Target="../media/image200.png"/><Relationship Id="rId21" Type="http://schemas.openxmlformats.org/officeDocument/2006/relationships/image" Target="../media/image225.png"/><Relationship Id="rId20" Type="http://schemas.openxmlformats.org/officeDocument/2006/relationships/image" Target="../media/image224.png"/><Relationship Id="rId2" Type="http://schemas.openxmlformats.org/officeDocument/2006/relationships/image" Target="../media/image38.png"/><Relationship Id="rId19" Type="http://schemas.openxmlformats.org/officeDocument/2006/relationships/image" Target="../media/image223.png"/><Relationship Id="rId18" Type="http://schemas.openxmlformats.org/officeDocument/2006/relationships/image" Target="../media/image222.png"/><Relationship Id="rId17" Type="http://schemas.openxmlformats.org/officeDocument/2006/relationships/image" Target="../media/image221.png"/><Relationship Id="rId16" Type="http://schemas.openxmlformats.org/officeDocument/2006/relationships/image" Target="../media/image220.png"/><Relationship Id="rId15" Type="http://schemas.openxmlformats.org/officeDocument/2006/relationships/image" Target="../media/image219.png"/><Relationship Id="rId14" Type="http://schemas.openxmlformats.org/officeDocument/2006/relationships/image" Target="../media/image218.png"/><Relationship Id="rId13" Type="http://schemas.openxmlformats.org/officeDocument/2006/relationships/image" Target="../media/image217.png"/><Relationship Id="rId12" Type="http://schemas.openxmlformats.org/officeDocument/2006/relationships/image" Target="../media/image201.png"/><Relationship Id="rId11" Type="http://schemas.openxmlformats.org/officeDocument/2006/relationships/image" Target="../media/image59.png"/><Relationship Id="rId10" Type="http://schemas.openxmlformats.org/officeDocument/2006/relationships/image" Target="../media/image199.png"/><Relationship Id="rId1" Type="http://schemas.openxmlformats.org/officeDocument/2006/relationships/tags" Target="../tags/tag4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6.png"/><Relationship Id="rId8" Type="http://schemas.openxmlformats.org/officeDocument/2006/relationships/image" Target="../media/image235.png"/><Relationship Id="rId7" Type="http://schemas.openxmlformats.org/officeDocument/2006/relationships/image" Target="../media/image234.png"/><Relationship Id="rId6" Type="http://schemas.openxmlformats.org/officeDocument/2006/relationships/image" Target="../media/image233.png"/><Relationship Id="rId5" Type="http://schemas.openxmlformats.org/officeDocument/2006/relationships/image" Target="../media/image60.png"/><Relationship Id="rId4" Type="http://schemas.openxmlformats.org/officeDocument/2006/relationships/image" Target="../media/image38.png"/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48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image" Target="../media/image241.png"/><Relationship Id="rId13" Type="http://schemas.openxmlformats.org/officeDocument/2006/relationships/image" Target="../media/image240.png"/><Relationship Id="rId12" Type="http://schemas.openxmlformats.org/officeDocument/2006/relationships/image" Target="../media/image239.png"/><Relationship Id="rId11" Type="http://schemas.openxmlformats.org/officeDocument/2006/relationships/image" Target="../media/image238.png"/><Relationship Id="rId10" Type="http://schemas.openxmlformats.org/officeDocument/2006/relationships/image" Target="../media/image237.png"/><Relationship Id="rId1" Type="http://schemas.openxmlformats.org/officeDocument/2006/relationships/image" Target="../media/image232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0.png"/><Relationship Id="rId8" Type="http://schemas.openxmlformats.org/officeDocument/2006/relationships/image" Target="../media/image249.png"/><Relationship Id="rId7" Type="http://schemas.openxmlformats.org/officeDocument/2006/relationships/image" Target="../media/image248.png"/><Relationship Id="rId6" Type="http://schemas.openxmlformats.org/officeDocument/2006/relationships/image" Target="../media/image247.png"/><Relationship Id="rId5" Type="http://schemas.openxmlformats.org/officeDocument/2006/relationships/image" Target="../media/image246.png"/><Relationship Id="rId4" Type="http://schemas.openxmlformats.org/officeDocument/2006/relationships/image" Target="../media/image245.png"/><Relationship Id="rId3" Type="http://schemas.openxmlformats.org/officeDocument/2006/relationships/image" Target="../media/image244.png"/><Relationship Id="rId2" Type="http://schemas.openxmlformats.org/officeDocument/2006/relationships/image" Target="../media/image243.png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256.png"/><Relationship Id="rId14" Type="http://schemas.openxmlformats.org/officeDocument/2006/relationships/image" Target="../media/image255.png"/><Relationship Id="rId13" Type="http://schemas.openxmlformats.org/officeDocument/2006/relationships/image" Target="../media/image254.png"/><Relationship Id="rId12" Type="http://schemas.openxmlformats.org/officeDocument/2006/relationships/image" Target="../media/image253.png"/><Relationship Id="rId11" Type="http://schemas.openxmlformats.org/officeDocument/2006/relationships/image" Target="../media/image252.png"/><Relationship Id="rId10" Type="http://schemas.openxmlformats.org/officeDocument/2006/relationships/image" Target="../media/image251.png"/><Relationship Id="rId1" Type="http://schemas.openxmlformats.org/officeDocument/2006/relationships/image" Target="../media/image24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4.png"/><Relationship Id="rId8" Type="http://schemas.openxmlformats.org/officeDocument/2006/relationships/image" Target="../media/image263.png"/><Relationship Id="rId7" Type="http://schemas.openxmlformats.org/officeDocument/2006/relationships/image" Target="../media/image262.png"/><Relationship Id="rId6" Type="http://schemas.openxmlformats.org/officeDocument/2006/relationships/image" Target="../media/image261.png"/><Relationship Id="rId5" Type="http://schemas.openxmlformats.org/officeDocument/2006/relationships/image" Target="../media/image243.png"/><Relationship Id="rId4" Type="http://schemas.openxmlformats.org/officeDocument/2006/relationships/image" Target="../media/image260.png"/><Relationship Id="rId3" Type="http://schemas.openxmlformats.org/officeDocument/2006/relationships/image" Target="../media/image259.png"/><Relationship Id="rId2" Type="http://schemas.openxmlformats.org/officeDocument/2006/relationships/image" Target="../media/image258.png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272.png"/><Relationship Id="rId16" Type="http://schemas.openxmlformats.org/officeDocument/2006/relationships/image" Target="../media/image271.png"/><Relationship Id="rId15" Type="http://schemas.openxmlformats.org/officeDocument/2006/relationships/image" Target="../media/image270.png"/><Relationship Id="rId14" Type="http://schemas.openxmlformats.org/officeDocument/2006/relationships/image" Target="../media/image269.png"/><Relationship Id="rId13" Type="http://schemas.openxmlformats.org/officeDocument/2006/relationships/image" Target="../media/image268.png"/><Relationship Id="rId12" Type="http://schemas.openxmlformats.org/officeDocument/2006/relationships/image" Target="../media/image267.png"/><Relationship Id="rId11" Type="http://schemas.openxmlformats.org/officeDocument/2006/relationships/image" Target="../media/image266.png"/><Relationship Id="rId10" Type="http://schemas.openxmlformats.org/officeDocument/2006/relationships/image" Target="../media/image265.png"/><Relationship Id="rId1" Type="http://schemas.openxmlformats.org/officeDocument/2006/relationships/image" Target="../media/image25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1.png"/><Relationship Id="rId8" Type="http://schemas.openxmlformats.org/officeDocument/2006/relationships/image" Target="../media/image280.png"/><Relationship Id="rId7" Type="http://schemas.openxmlformats.org/officeDocument/2006/relationships/image" Target="../media/image279.png"/><Relationship Id="rId6" Type="http://schemas.openxmlformats.org/officeDocument/2006/relationships/image" Target="../media/image278.png"/><Relationship Id="rId5" Type="http://schemas.openxmlformats.org/officeDocument/2006/relationships/image" Target="../media/image277.png"/><Relationship Id="rId4" Type="http://schemas.openxmlformats.org/officeDocument/2006/relationships/image" Target="../media/image276.png"/><Relationship Id="rId3" Type="http://schemas.openxmlformats.org/officeDocument/2006/relationships/image" Target="../media/image275.png"/><Relationship Id="rId2" Type="http://schemas.openxmlformats.org/officeDocument/2006/relationships/image" Target="../media/image274.png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283.png"/><Relationship Id="rId10" Type="http://schemas.openxmlformats.org/officeDocument/2006/relationships/image" Target="../media/image282.png"/><Relationship Id="rId1" Type="http://schemas.openxmlformats.org/officeDocument/2006/relationships/image" Target="../media/image273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hyperlink" Target="mailto:support_latam@lednets.com" TargetMode="External"/><Relationship Id="rId8" Type="http://schemas.openxmlformats.org/officeDocument/2006/relationships/hyperlink" Target="mailto:support_ap@lednets.com" TargetMode="External"/><Relationship Id="rId7" Type="http://schemas.openxmlformats.org/officeDocument/2006/relationships/hyperlink" Target="mailto:support_mea@lednets.com" TargetMode="External"/><Relationship Id="rId6" Type="http://schemas.openxmlformats.org/officeDocument/2006/relationships/image" Target="../media/image286.png"/><Relationship Id="rId5" Type="http://schemas.openxmlformats.org/officeDocument/2006/relationships/hyperlink" Target="mailto:support_rus@lednets.com" TargetMode="External"/><Relationship Id="rId4" Type="http://schemas.openxmlformats.org/officeDocument/2006/relationships/image" Target="../media/image285.png"/><Relationship Id="rId3" Type="http://schemas.openxmlformats.org/officeDocument/2006/relationships/hyperlink" Target="mailto:support_us@lednets.com" TargetMode="Externa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297.png"/><Relationship Id="rId2" Type="http://schemas.openxmlformats.org/officeDocument/2006/relationships/image" Target="../media/image284.png"/><Relationship Id="rId19" Type="http://schemas.openxmlformats.org/officeDocument/2006/relationships/image" Target="../media/image296.png"/><Relationship Id="rId18" Type="http://schemas.openxmlformats.org/officeDocument/2006/relationships/image" Target="../media/image295.png"/><Relationship Id="rId17" Type="http://schemas.openxmlformats.org/officeDocument/2006/relationships/image" Target="../media/image294.png"/><Relationship Id="rId16" Type="http://schemas.openxmlformats.org/officeDocument/2006/relationships/image" Target="../media/image293.png"/><Relationship Id="rId15" Type="http://schemas.openxmlformats.org/officeDocument/2006/relationships/image" Target="../media/image292.png"/><Relationship Id="rId14" Type="http://schemas.openxmlformats.org/officeDocument/2006/relationships/image" Target="../media/image291.png"/><Relationship Id="rId13" Type="http://schemas.openxmlformats.org/officeDocument/2006/relationships/image" Target="../media/image290.png"/><Relationship Id="rId12" Type="http://schemas.openxmlformats.org/officeDocument/2006/relationships/image" Target="../media/image289.png"/><Relationship Id="rId11" Type="http://schemas.openxmlformats.org/officeDocument/2006/relationships/image" Target="../media/image288.png"/><Relationship Id="rId10" Type="http://schemas.openxmlformats.org/officeDocument/2006/relationships/image" Target="../media/image287.png"/><Relationship Id="rId1" Type="http://schemas.openxmlformats.org/officeDocument/2006/relationships/hyperlink" Target="mailto:support_europe@lednets.com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8" Type="http://schemas.openxmlformats.org/officeDocument/2006/relationships/slideLayout" Target="../slideLayouts/slideLayout5.xml"/><Relationship Id="rId37" Type="http://schemas.openxmlformats.org/officeDocument/2006/relationships/tags" Target="../tags/tag2.xml"/><Relationship Id="rId36" Type="http://schemas.openxmlformats.org/officeDocument/2006/relationships/tags" Target="../tags/tag1.xml"/><Relationship Id="rId35" Type="http://schemas.openxmlformats.org/officeDocument/2006/relationships/image" Target="../media/image48.png"/><Relationship Id="rId34" Type="http://schemas.openxmlformats.org/officeDocument/2006/relationships/image" Target="../media/image47.png"/><Relationship Id="rId33" Type="http://schemas.openxmlformats.org/officeDocument/2006/relationships/image" Target="../media/image46.png"/><Relationship Id="rId32" Type="http://schemas.openxmlformats.org/officeDocument/2006/relationships/image" Target="../media/image45.png"/><Relationship Id="rId31" Type="http://schemas.openxmlformats.org/officeDocument/2006/relationships/image" Target="../media/image44.png"/><Relationship Id="rId30" Type="http://schemas.openxmlformats.org/officeDocument/2006/relationships/image" Target="../media/image43.png"/><Relationship Id="rId3" Type="http://schemas.openxmlformats.org/officeDocument/2006/relationships/image" Target="../media/image16.png"/><Relationship Id="rId29" Type="http://schemas.openxmlformats.org/officeDocument/2006/relationships/image" Target="../media/image42.png"/><Relationship Id="rId28" Type="http://schemas.openxmlformats.org/officeDocument/2006/relationships/image" Target="../media/image41.png"/><Relationship Id="rId27" Type="http://schemas.openxmlformats.org/officeDocument/2006/relationships/image" Target="../media/image40.png"/><Relationship Id="rId26" Type="http://schemas.openxmlformats.org/officeDocument/2006/relationships/image" Target="../media/image39.png"/><Relationship Id="rId25" Type="http://schemas.openxmlformats.org/officeDocument/2006/relationships/image" Target="../media/image38.png"/><Relationship Id="rId24" Type="http://schemas.openxmlformats.org/officeDocument/2006/relationships/image" Target="../media/image37.png"/><Relationship Id="rId23" Type="http://schemas.openxmlformats.org/officeDocument/2006/relationships/image" Target="../media/image36.png"/><Relationship Id="rId22" Type="http://schemas.openxmlformats.org/officeDocument/2006/relationships/image" Target="../media/image35.png"/><Relationship Id="rId21" Type="http://schemas.openxmlformats.org/officeDocument/2006/relationships/image" Target="../media/image34.png"/><Relationship Id="rId20" Type="http://schemas.openxmlformats.org/officeDocument/2006/relationships/image" Target="../media/image33.png"/><Relationship Id="rId2" Type="http://schemas.openxmlformats.org/officeDocument/2006/relationships/image" Target="../media/image15.png"/><Relationship Id="rId19" Type="http://schemas.openxmlformats.org/officeDocument/2006/relationships/image" Target="../media/image32.png"/><Relationship Id="rId18" Type="http://schemas.openxmlformats.org/officeDocument/2006/relationships/image" Target="../media/image31.png"/><Relationship Id="rId17" Type="http://schemas.openxmlformats.org/officeDocument/2006/relationships/image" Target="../media/image30.png"/><Relationship Id="rId16" Type="http://schemas.openxmlformats.org/officeDocument/2006/relationships/image" Target="../media/image29.png"/><Relationship Id="rId15" Type="http://schemas.openxmlformats.org/officeDocument/2006/relationships/image" Target="../media/image28.png"/><Relationship Id="rId14" Type="http://schemas.openxmlformats.org/officeDocument/2006/relationships/image" Target="../media/image27.png"/><Relationship Id="rId13" Type="http://schemas.openxmlformats.org/officeDocument/2006/relationships/image" Target="../media/image26.png"/><Relationship Id="rId12" Type="http://schemas.openxmlformats.org/officeDocument/2006/relationships/image" Target="../media/image25.pn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http://www.colorlightinside.com/" TargetMode="External"/><Relationship Id="rId1" Type="http://schemas.openxmlformats.org/officeDocument/2006/relationships/image" Target="../media/image29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8" Type="http://schemas.openxmlformats.org/officeDocument/2006/relationships/image" Target="../media/image53.png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8.png"/><Relationship Id="rId31" Type="http://schemas.openxmlformats.org/officeDocument/2006/relationships/slideLayout" Target="../slideLayouts/slideLayout5.xml"/><Relationship Id="rId30" Type="http://schemas.openxmlformats.org/officeDocument/2006/relationships/tags" Target="../tags/tag4.xml"/><Relationship Id="rId3" Type="http://schemas.openxmlformats.org/officeDocument/2006/relationships/image" Target="../media/image39.png"/><Relationship Id="rId29" Type="http://schemas.openxmlformats.org/officeDocument/2006/relationships/image" Target="../media/image74.png"/><Relationship Id="rId28" Type="http://schemas.openxmlformats.org/officeDocument/2006/relationships/image" Target="../media/image73.png"/><Relationship Id="rId27" Type="http://schemas.openxmlformats.org/officeDocument/2006/relationships/image" Target="../media/image72.png"/><Relationship Id="rId26" Type="http://schemas.openxmlformats.org/officeDocument/2006/relationships/image" Target="../media/image71.png"/><Relationship Id="rId25" Type="http://schemas.openxmlformats.org/officeDocument/2006/relationships/image" Target="../media/image70.png"/><Relationship Id="rId24" Type="http://schemas.openxmlformats.org/officeDocument/2006/relationships/image" Target="../media/image69.png"/><Relationship Id="rId23" Type="http://schemas.openxmlformats.org/officeDocument/2006/relationships/image" Target="../media/image68.png"/><Relationship Id="rId22" Type="http://schemas.openxmlformats.org/officeDocument/2006/relationships/image" Target="../media/image67.png"/><Relationship Id="rId21" Type="http://schemas.openxmlformats.org/officeDocument/2006/relationships/image" Target="../media/image66.png"/><Relationship Id="rId20" Type="http://schemas.openxmlformats.org/officeDocument/2006/relationships/image" Target="../media/image65.png"/><Relationship Id="rId2" Type="http://schemas.openxmlformats.org/officeDocument/2006/relationships/image" Target="../media/image49.png"/><Relationship Id="rId19" Type="http://schemas.openxmlformats.org/officeDocument/2006/relationships/image" Target="../media/image64.png"/><Relationship Id="rId18" Type="http://schemas.openxmlformats.org/officeDocument/2006/relationships/image" Target="../media/image63.png"/><Relationship Id="rId17" Type="http://schemas.openxmlformats.org/officeDocument/2006/relationships/image" Target="../media/image62.png"/><Relationship Id="rId16" Type="http://schemas.openxmlformats.org/officeDocument/2006/relationships/image" Target="../media/image61.png"/><Relationship Id="rId15" Type="http://schemas.openxmlformats.org/officeDocument/2006/relationships/image" Target="../media/image60.png"/><Relationship Id="rId14" Type="http://schemas.openxmlformats.org/officeDocument/2006/relationships/image" Target="../media/image59.png"/><Relationship Id="rId13" Type="http://schemas.openxmlformats.org/officeDocument/2006/relationships/image" Target="../media/image58.png"/><Relationship Id="rId12" Type="http://schemas.openxmlformats.org/officeDocument/2006/relationships/image" Target="../media/image57.png"/><Relationship Id="rId11" Type="http://schemas.openxmlformats.org/officeDocument/2006/relationships/image" Target="../media/image56.png"/><Relationship Id="rId10" Type="http://schemas.openxmlformats.org/officeDocument/2006/relationships/image" Target="../media/image55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2.png"/><Relationship Id="rId8" Type="http://schemas.openxmlformats.org/officeDocument/2006/relationships/image" Target="../media/image81.png"/><Relationship Id="rId7" Type="http://schemas.openxmlformats.org/officeDocument/2006/relationships/image" Target="../media/image80.jpeg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3" Type="http://schemas.openxmlformats.org/officeDocument/2006/relationships/image" Target="../media/image76.png"/><Relationship Id="rId20" Type="http://schemas.openxmlformats.org/officeDocument/2006/relationships/slideLayout" Target="../slideLayouts/slideLayout5.xml"/><Relationship Id="rId2" Type="http://schemas.openxmlformats.org/officeDocument/2006/relationships/image" Target="../media/image75.png"/><Relationship Id="rId19" Type="http://schemas.openxmlformats.org/officeDocument/2006/relationships/image" Target="../media/image92.png"/><Relationship Id="rId18" Type="http://schemas.openxmlformats.org/officeDocument/2006/relationships/image" Target="../media/image91.png"/><Relationship Id="rId17" Type="http://schemas.openxmlformats.org/officeDocument/2006/relationships/image" Target="../media/image90.png"/><Relationship Id="rId16" Type="http://schemas.openxmlformats.org/officeDocument/2006/relationships/image" Target="../media/image89.png"/><Relationship Id="rId15" Type="http://schemas.openxmlformats.org/officeDocument/2006/relationships/image" Target="../media/image88.png"/><Relationship Id="rId14" Type="http://schemas.openxmlformats.org/officeDocument/2006/relationships/image" Target="../media/image87.png"/><Relationship Id="rId13" Type="http://schemas.openxmlformats.org/officeDocument/2006/relationships/image" Target="../media/image86.png"/><Relationship Id="rId12" Type="http://schemas.openxmlformats.org/officeDocument/2006/relationships/image" Target="../media/image85.png"/><Relationship Id="rId11" Type="http://schemas.openxmlformats.org/officeDocument/2006/relationships/image" Target="../media/image84.png"/><Relationship Id="rId10" Type="http://schemas.openxmlformats.org/officeDocument/2006/relationships/image" Target="../media/image83.pn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8.jpeg"/><Relationship Id="rId8" Type="http://schemas.openxmlformats.org/officeDocument/2006/relationships/image" Target="../media/image97.png"/><Relationship Id="rId7" Type="http://schemas.openxmlformats.org/officeDocument/2006/relationships/image" Target="../media/image96.png"/><Relationship Id="rId6" Type="http://schemas.openxmlformats.org/officeDocument/2006/relationships/image" Target="../media/image95.png"/><Relationship Id="rId5" Type="http://schemas.openxmlformats.org/officeDocument/2006/relationships/image" Target="../media/image38.png"/><Relationship Id="rId4" Type="http://schemas.openxmlformats.org/officeDocument/2006/relationships/image" Target="../media/image94.png"/><Relationship Id="rId3" Type="http://schemas.openxmlformats.org/officeDocument/2006/relationships/image" Target="../media/image39.png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6.xml"/><Relationship Id="rId22" Type="http://schemas.openxmlformats.org/officeDocument/2006/relationships/image" Target="../media/image111.png"/><Relationship Id="rId21" Type="http://schemas.openxmlformats.org/officeDocument/2006/relationships/image" Target="../media/image110.png"/><Relationship Id="rId20" Type="http://schemas.openxmlformats.org/officeDocument/2006/relationships/image" Target="../media/image109.png"/><Relationship Id="rId2" Type="http://schemas.openxmlformats.org/officeDocument/2006/relationships/image" Target="../media/image93.png"/><Relationship Id="rId19" Type="http://schemas.openxmlformats.org/officeDocument/2006/relationships/image" Target="../media/image108.png"/><Relationship Id="rId18" Type="http://schemas.openxmlformats.org/officeDocument/2006/relationships/image" Target="../media/image107.png"/><Relationship Id="rId17" Type="http://schemas.openxmlformats.org/officeDocument/2006/relationships/image" Target="../media/image106.png"/><Relationship Id="rId16" Type="http://schemas.openxmlformats.org/officeDocument/2006/relationships/image" Target="../media/image105.png"/><Relationship Id="rId15" Type="http://schemas.openxmlformats.org/officeDocument/2006/relationships/image" Target="../media/image104.png"/><Relationship Id="rId14" Type="http://schemas.openxmlformats.org/officeDocument/2006/relationships/image" Target="../media/image103.png"/><Relationship Id="rId13" Type="http://schemas.openxmlformats.org/officeDocument/2006/relationships/image" Target="../media/image102.png"/><Relationship Id="rId12" Type="http://schemas.openxmlformats.org/officeDocument/2006/relationships/image" Target="../media/image101.png"/><Relationship Id="rId11" Type="http://schemas.openxmlformats.org/officeDocument/2006/relationships/image" Target="../media/image100.png"/><Relationship Id="rId10" Type="http://schemas.openxmlformats.org/officeDocument/2006/relationships/image" Target="../media/image99.png"/><Relationship Id="rId1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5.png"/><Relationship Id="rId8" Type="http://schemas.openxmlformats.org/officeDocument/2006/relationships/image" Target="../media/image114.png"/><Relationship Id="rId7" Type="http://schemas.openxmlformats.org/officeDocument/2006/relationships/image" Target="../media/image113.png"/><Relationship Id="rId6" Type="http://schemas.openxmlformats.org/officeDocument/2006/relationships/image" Target="../media/image11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Relationship Id="rId3" Type="http://schemas.openxmlformats.org/officeDocument/2006/relationships/image" Target="../media/image93.png"/><Relationship Id="rId20" Type="http://schemas.openxmlformats.org/officeDocument/2006/relationships/slideLayout" Target="../slideLayouts/slideLayout5.xml"/><Relationship Id="rId2" Type="http://schemas.openxmlformats.org/officeDocument/2006/relationships/image" Target="../media/image94.png"/><Relationship Id="rId19" Type="http://schemas.openxmlformats.org/officeDocument/2006/relationships/image" Target="../media/image125.png"/><Relationship Id="rId18" Type="http://schemas.openxmlformats.org/officeDocument/2006/relationships/image" Target="../media/image124.png"/><Relationship Id="rId17" Type="http://schemas.openxmlformats.org/officeDocument/2006/relationships/image" Target="../media/image123.png"/><Relationship Id="rId16" Type="http://schemas.openxmlformats.org/officeDocument/2006/relationships/image" Target="../media/image122.png"/><Relationship Id="rId15" Type="http://schemas.openxmlformats.org/officeDocument/2006/relationships/image" Target="../media/image121.png"/><Relationship Id="rId14" Type="http://schemas.openxmlformats.org/officeDocument/2006/relationships/image" Target="../media/image120.png"/><Relationship Id="rId13" Type="http://schemas.openxmlformats.org/officeDocument/2006/relationships/image" Target="../media/image119.png"/><Relationship Id="rId12" Type="http://schemas.openxmlformats.org/officeDocument/2006/relationships/image" Target="../media/image118.png"/><Relationship Id="rId11" Type="http://schemas.openxmlformats.org/officeDocument/2006/relationships/image" Target="../media/image117.png"/><Relationship Id="rId10" Type="http://schemas.openxmlformats.org/officeDocument/2006/relationships/image" Target="../media/image116.png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image" Target="../media/image127.png"/><Relationship Id="rId7" Type="http://schemas.openxmlformats.org/officeDocument/2006/relationships/image" Target="../media/image5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4.png"/><Relationship Id="rId3" Type="http://schemas.openxmlformats.org/officeDocument/2006/relationships/image" Target="../media/image22.png"/><Relationship Id="rId27" Type="http://schemas.openxmlformats.org/officeDocument/2006/relationships/slideLayout" Target="../slideLayouts/slideLayout5.xml"/><Relationship Id="rId26" Type="http://schemas.openxmlformats.org/officeDocument/2006/relationships/image" Target="../media/image142.png"/><Relationship Id="rId25" Type="http://schemas.openxmlformats.org/officeDocument/2006/relationships/image" Target="../media/image141.png"/><Relationship Id="rId24" Type="http://schemas.openxmlformats.org/officeDocument/2006/relationships/image" Target="../media/image140.png"/><Relationship Id="rId23" Type="http://schemas.openxmlformats.org/officeDocument/2006/relationships/image" Target="../media/image139.png"/><Relationship Id="rId22" Type="http://schemas.openxmlformats.org/officeDocument/2006/relationships/image" Target="../media/image138.png"/><Relationship Id="rId21" Type="http://schemas.openxmlformats.org/officeDocument/2006/relationships/image" Target="../media/image137.png"/><Relationship Id="rId20" Type="http://schemas.openxmlformats.org/officeDocument/2006/relationships/image" Target="../media/image136.png"/><Relationship Id="rId2" Type="http://schemas.openxmlformats.org/officeDocument/2006/relationships/image" Target="../media/image21.png"/><Relationship Id="rId19" Type="http://schemas.openxmlformats.org/officeDocument/2006/relationships/image" Target="../media/image135.png"/><Relationship Id="rId18" Type="http://schemas.openxmlformats.org/officeDocument/2006/relationships/image" Target="../media/image134.png"/><Relationship Id="rId17" Type="http://schemas.openxmlformats.org/officeDocument/2006/relationships/image" Target="../media/image133.png"/><Relationship Id="rId16" Type="http://schemas.openxmlformats.org/officeDocument/2006/relationships/image" Target="../media/image132.png"/><Relationship Id="rId15" Type="http://schemas.openxmlformats.org/officeDocument/2006/relationships/image" Target="../media/image131.png"/><Relationship Id="rId14" Type="http://schemas.openxmlformats.org/officeDocument/2006/relationships/image" Target="../media/image130.png"/><Relationship Id="rId13" Type="http://schemas.openxmlformats.org/officeDocument/2006/relationships/image" Target="../media/image129.png"/><Relationship Id="rId12" Type="http://schemas.openxmlformats.org/officeDocument/2006/relationships/image" Target="../media/image128.png"/><Relationship Id="rId11" Type="http://schemas.openxmlformats.org/officeDocument/2006/relationships/image" Target="../media/image25.png"/><Relationship Id="rId10" Type="http://schemas.openxmlformats.org/officeDocument/2006/relationships/image" Target="../media/image23.png"/><Relationship Id="rId1" Type="http://schemas.openxmlformats.org/officeDocument/2006/relationships/image" Target="../media/image12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5.png"/><Relationship Id="rId8" Type="http://schemas.openxmlformats.org/officeDocument/2006/relationships/image" Target="../media/image144.png"/><Relationship Id="rId7" Type="http://schemas.openxmlformats.org/officeDocument/2006/relationships/image" Target="../media/image38.png"/><Relationship Id="rId6" Type="http://schemas.openxmlformats.org/officeDocument/2006/relationships/image" Target="../media/image25.png"/><Relationship Id="rId5" Type="http://schemas.openxmlformats.org/officeDocument/2006/relationships/image" Target="../media/image60.png"/><Relationship Id="rId4" Type="http://schemas.openxmlformats.org/officeDocument/2006/relationships/image" Target="../media/image41.png"/><Relationship Id="rId36" Type="http://schemas.openxmlformats.org/officeDocument/2006/relationships/slideLayout" Target="../slideLayouts/slideLayout5.xml"/><Relationship Id="rId35" Type="http://schemas.openxmlformats.org/officeDocument/2006/relationships/tags" Target="../tags/tag17.xml"/><Relationship Id="rId34" Type="http://schemas.openxmlformats.org/officeDocument/2006/relationships/tags" Target="../tags/tag16.xml"/><Relationship Id="rId33" Type="http://schemas.openxmlformats.org/officeDocument/2006/relationships/tags" Target="../tags/tag15.xml"/><Relationship Id="rId32" Type="http://schemas.openxmlformats.org/officeDocument/2006/relationships/tags" Target="../tags/tag14.xml"/><Relationship Id="rId31" Type="http://schemas.openxmlformats.org/officeDocument/2006/relationships/tags" Target="../tags/tag13.xml"/><Relationship Id="rId30" Type="http://schemas.openxmlformats.org/officeDocument/2006/relationships/tags" Target="../tags/tag12.xml"/><Relationship Id="rId3" Type="http://schemas.openxmlformats.org/officeDocument/2006/relationships/image" Target="../media/image22.png"/><Relationship Id="rId29" Type="http://schemas.openxmlformats.org/officeDocument/2006/relationships/tags" Target="../tags/tag11.xml"/><Relationship Id="rId28" Type="http://schemas.openxmlformats.org/officeDocument/2006/relationships/tags" Target="../tags/tag10.xml"/><Relationship Id="rId27" Type="http://schemas.openxmlformats.org/officeDocument/2006/relationships/tags" Target="../tags/tag9.xml"/><Relationship Id="rId26" Type="http://schemas.openxmlformats.org/officeDocument/2006/relationships/image" Target="../media/image160.png"/><Relationship Id="rId25" Type="http://schemas.openxmlformats.org/officeDocument/2006/relationships/image" Target="../media/image159.png"/><Relationship Id="rId24" Type="http://schemas.openxmlformats.org/officeDocument/2006/relationships/image" Target="../media/image24.png"/><Relationship Id="rId23" Type="http://schemas.openxmlformats.org/officeDocument/2006/relationships/image" Target="../media/image158.png"/><Relationship Id="rId22" Type="http://schemas.openxmlformats.org/officeDocument/2006/relationships/image" Target="../media/image157.png"/><Relationship Id="rId21" Type="http://schemas.openxmlformats.org/officeDocument/2006/relationships/image" Target="../media/image156.png"/><Relationship Id="rId20" Type="http://schemas.openxmlformats.org/officeDocument/2006/relationships/image" Target="../media/image155.png"/><Relationship Id="rId2" Type="http://schemas.openxmlformats.org/officeDocument/2006/relationships/image" Target="../media/image114.png"/><Relationship Id="rId19" Type="http://schemas.openxmlformats.org/officeDocument/2006/relationships/image" Target="../media/image154.png"/><Relationship Id="rId18" Type="http://schemas.openxmlformats.org/officeDocument/2006/relationships/image" Target="../media/image153.png"/><Relationship Id="rId17" Type="http://schemas.openxmlformats.org/officeDocument/2006/relationships/image" Target="../media/image152.png"/><Relationship Id="rId16" Type="http://schemas.openxmlformats.org/officeDocument/2006/relationships/image" Target="../media/image128.png"/><Relationship Id="rId15" Type="http://schemas.openxmlformats.org/officeDocument/2006/relationships/image" Target="../media/image151.png"/><Relationship Id="rId14" Type="http://schemas.openxmlformats.org/officeDocument/2006/relationships/image" Target="../media/image150.png"/><Relationship Id="rId13" Type="http://schemas.openxmlformats.org/officeDocument/2006/relationships/image" Target="../media/image149.png"/><Relationship Id="rId12" Type="http://schemas.openxmlformats.org/officeDocument/2006/relationships/image" Target="../media/image148.png"/><Relationship Id="rId11" Type="http://schemas.openxmlformats.org/officeDocument/2006/relationships/image" Target="../media/image147.png"/><Relationship Id="rId10" Type="http://schemas.openxmlformats.org/officeDocument/2006/relationships/image" Target="../media/image146.png"/><Relationship Id="rId1" Type="http://schemas.openxmlformats.org/officeDocument/2006/relationships/image" Target="../media/image14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4.png"/><Relationship Id="rId8" Type="http://schemas.openxmlformats.org/officeDocument/2006/relationships/image" Target="../media/image60.png"/><Relationship Id="rId7" Type="http://schemas.openxmlformats.org/officeDocument/2006/relationships/image" Target="../media/image145.png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Relationship Id="rId3" Type="http://schemas.openxmlformats.org/officeDocument/2006/relationships/image" Target="../media/image25.png"/><Relationship Id="rId2" Type="http://schemas.openxmlformats.org/officeDocument/2006/relationships/tags" Target="../tags/tag18.xml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167.jpeg"/><Relationship Id="rId16" Type="http://schemas.openxmlformats.org/officeDocument/2006/relationships/image" Target="../media/image166.png"/><Relationship Id="rId15" Type="http://schemas.openxmlformats.org/officeDocument/2006/relationships/image" Target="../media/image165.png"/><Relationship Id="rId14" Type="http://schemas.openxmlformats.org/officeDocument/2006/relationships/image" Target="../media/image164.png"/><Relationship Id="rId13" Type="http://schemas.openxmlformats.org/officeDocument/2006/relationships/image" Target="../media/image163.png"/><Relationship Id="rId12" Type="http://schemas.openxmlformats.org/officeDocument/2006/relationships/image" Target="../media/image144.png"/><Relationship Id="rId11" Type="http://schemas.openxmlformats.org/officeDocument/2006/relationships/image" Target="../media/image162.png"/><Relationship Id="rId10" Type="http://schemas.openxmlformats.org/officeDocument/2006/relationships/image" Target="../media/image59.png"/><Relationship Id="rId1" Type="http://schemas.openxmlformats.org/officeDocument/2006/relationships/image" Target="../media/image1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5769" y="539473"/>
            <a:ext cx="483870" cy="32702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900" spc="-35" dirty="0">
                <a:solidFill>
                  <a:srgbClr val="323031"/>
                </a:solidFill>
                <a:latin typeface="Chalkboard" panose="03050602040202020205" charset="0"/>
                <a:cs typeface="Chalkboard" panose="03050602040202020205" charset="0"/>
              </a:rPr>
              <a:t>股票代码</a:t>
            </a:r>
            <a:endParaRPr sz="900">
              <a:latin typeface="Chalkboard" panose="03050602040202020205" charset="0"/>
              <a:cs typeface="Chalkboard" panose="03050602040202020205" charset="0"/>
            </a:endParaRPr>
          </a:p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sz="900" spc="105" dirty="0">
                <a:solidFill>
                  <a:srgbClr val="323031"/>
                </a:solidFill>
                <a:latin typeface="Chalkboard" panose="03050602040202020205" charset="0"/>
                <a:cs typeface="Chalkboard" panose="03050602040202020205" charset="0"/>
              </a:rPr>
              <a:t>301391 </a:t>
            </a:r>
            <a:endParaRPr sz="9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1008" y="2157281"/>
            <a:ext cx="3517900" cy="2551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0" spc="-10" dirty="0">
                <a:latin typeface="+mj-lt"/>
                <a:cs typeface="+mj-lt"/>
              </a:rPr>
              <a:t>Краткая таблица продуктов</a:t>
            </a:r>
            <a:endParaRPr sz="5500" b="0" spc="-10" dirty="0">
              <a:latin typeface="+mj-lt"/>
              <a:cs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8663" y="6115031"/>
            <a:ext cx="48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国际版</a:t>
            </a:r>
            <a:endParaRPr sz="1200">
              <a:latin typeface="Chalkboard" panose="03050602040202020205" charset="0"/>
              <a:cs typeface="Chalkboard" panose="03050602040202020205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03708" y="6221798"/>
            <a:ext cx="420745" cy="7049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68920" y="6221798"/>
            <a:ext cx="268605" cy="71120"/>
            <a:chOff x="1068920" y="6221798"/>
            <a:chExt cx="268605" cy="71120"/>
          </a:xfrm>
        </p:grpSpPr>
        <p:sp>
          <p:nvSpPr>
            <p:cNvPr id="7" name="object 7"/>
            <p:cNvSpPr/>
            <p:nvPr/>
          </p:nvSpPr>
          <p:spPr>
            <a:xfrm>
              <a:off x="1068920" y="6222784"/>
              <a:ext cx="73660" cy="69215"/>
            </a:xfrm>
            <a:custGeom>
              <a:avLst/>
              <a:gdLst/>
              <a:ahLst/>
              <a:cxnLst/>
              <a:rect l="l" t="t" r="r" b="b"/>
              <a:pathLst>
                <a:path w="73659" h="69214">
                  <a:moveTo>
                    <a:pt x="54495" y="0"/>
                  </a:moveTo>
                  <a:lnTo>
                    <a:pt x="50495" y="0"/>
                  </a:lnTo>
                  <a:lnTo>
                    <a:pt x="27279" y="63207"/>
                  </a:lnTo>
                  <a:lnTo>
                    <a:pt x="4445" y="0"/>
                  </a:lnTo>
                  <a:lnTo>
                    <a:pt x="0" y="0"/>
                  </a:lnTo>
                  <a:lnTo>
                    <a:pt x="25514" y="68630"/>
                  </a:lnTo>
                  <a:lnTo>
                    <a:pt x="28879" y="68630"/>
                  </a:lnTo>
                  <a:lnTo>
                    <a:pt x="54495" y="0"/>
                  </a:lnTo>
                  <a:close/>
                </a:path>
                <a:path w="73659" h="69214">
                  <a:moveTo>
                    <a:pt x="73507" y="12"/>
                  </a:moveTo>
                  <a:lnTo>
                    <a:pt x="69519" y="12"/>
                  </a:lnTo>
                  <a:lnTo>
                    <a:pt x="69519" y="68630"/>
                  </a:lnTo>
                  <a:lnTo>
                    <a:pt x="73507" y="68630"/>
                  </a:lnTo>
                  <a:lnTo>
                    <a:pt x="73507" y="12"/>
                  </a:lnTo>
                  <a:close/>
                </a:path>
              </a:pathLst>
            </a:custGeom>
            <a:solidFill>
              <a:srgbClr val="2055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2787" y="6221798"/>
              <a:ext cx="174501" cy="7049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468081" y="6222777"/>
            <a:ext cx="352425" cy="69215"/>
            <a:chOff x="1468081" y="6222777"/>
            <a:chExt cx="352425" cy="69215"/>
          </a:xfrm>
        </p:grpSpPr>
        <p:sp>
          <p:nvSpPr>
            <p:cNvPr id="10" name="object 10"/>
            <p:cNvSpPr/>
            <p:nvPr/>
          </p:nvSpPr>
          <p:spPr>
            <a:xfrm>
              <a:off x="1468081" y="6222784"/>
              <a:ext cx="217804" cy="69215"/>
            </a:xfrm>
            <a:custGeom>
              <a:avLst/>
              <a:gdLst/>
              <a:ahLst/>
              <a:cxnLst/>
              <a:rect l="l" t="t" r="r" b="b"/>
              <a:pathLst>
                <a:path w="217805" h="69214">
                  <a:moveTo>
                    <a:pt x="3987" y="12"/>
                  </a:moveTo>
                  <a:lnTo>
                    <a:pt x="0" y="12"/>
                  </a:lnTo>
                  <a:lnTo>
                    <a:pt x="0" y="68630"/>
                  </a:lnTo>
                  <a:lnTo>
                    <a:pt x="3987" y="68630"/>
                  </a:lnTo>
                  <a:lnTo>
                    <a:pt x="3987" y="12"/>
                  </a:lnTo>
                  <a:close/>
                </a:path>
                <a:path w="217805" h="69214">
                  <a:moveTo>
                    <a:pt x="72174" y="0"/>
                  </a:moveTo>
                  <a:lnTo>
                    <a:pt x="68529" y="0"/>
                  </a:lnTo>
                  <a:lnTo>
                    <a:pt x="68529" y="59474"/>
                  </a:lnTo>
                  <a:lnTo>
                    <a:pt x="28879" y="0"/>
                  </a:lnTo>
                  <a:lnTo>
                    <a:pt x="24333" y="0"/>
                  </a:lnTo>
                  <a:lnTo>
                    <a:pt x="24333" y="68630"/>
                  </a:lnTo>
                  <a:lnTo>
                    <a:pt x="28067" y="68630"/>
                  </a:lnTo>
                  <a:lnTo>
                    <a:pt x="28067" y="6045"/>
                  </a:lnTo>
                  <a:lnTo>
                    <a:pt x="69850" y="68630"/>
                  </a:lnTo>
                  <a:lnTo>
                    <a:pt x="72174" y="68630"/>
                  </a:lnTo>
                  <a:lnTo>
                    <a:pt x="72174" y="0"/>
                  </a:lnTo>
                  <a:close/>
                </a:path>
                <a:path w="217805" h="69214">
                  <a:moveTo>
                    <a:pt x="127279" y="0"/>
                  </a:moveTo>
                  <a:lnTo>
                    <a:pt x="91706" y="0"/>
                  </a:lnTo>
                  <a:lnTo>
                    <a:pt x="91706" y="68643"/>
                  </a:lnTo>
                  <a:lnTo>
                    <a:pt x="95631" y="68643"/>
                  </a:lnTo>
                  <a:lnTo>
                    <a:pt x="95631" y="35306"/>
                  </a:lnTo>
                  <a:lnTo>
                    <a:pt x="125323" y="35306"/>
                  </a:lnTo>
                  <a:lnTo>
                    <a:pt x="125323" y="31572"/>
                  </a:lnTo>
                  <a:lnTo>
                    <a:pt x="95631" y="31572"/>
                  </a:lnTo>
                  <a:lnTo>
                    <a:pt x="95631" y="3822"/>
                  </a:lnTo>
                  <a:lnTo>
                    <a:pt x="127279" y="3822"/>
                  </a:lnTo>
                  <a:lnTo>
                    <a:pt x="127279" y="0"/>
                  </a:lnTo>
                  <a:close/>
                </a:path>
                <a:path w="217805" h="69214">
                  <a:moveTo>
                    <a:pt x="149072" y="12"/>
                  </a:moveTo>
                  <a:lnTo>
                    <a:pt x="145084" y="12"/>
                  </a:lnTo>
                  <a:lnTo>
                    <a:pt x="145084" y="68630"/>
                  </a:lnTo>
                  <a:lnTo>
                    <a:pt x="149072" y="68630"/>
                  </a:lnTo>
                  <a:lnTo>
                    <a:pt x="149072" y="12"/>
                  </a:lnTo>
                  <a:close/>
                </a:path>
                <a:path w="217805" h="69214">
                  <a:moveTo>
                    <a:pt x="217258" y="0"/>
                  </a:moveTo>
                  <a:lnTo>
                    <a:pt x="213614" y="0"/>
                  </a:lnTo>
                  <a:lnTo>
                    <a:pt x="213614" y="59474"/>
                  </a:lnTo>
                  <a:lnTo>
                    <a:pt x="173964" y="0"/>
                  </a:lnTo>
                  <a:lnTo>
                    <a:pt x="169418" y="0"/>
                  </a:lnTo>
                  <a:lnTo>
                    <a:pt x="169418" y="68630"/>
                  </a:lnTo>
                  <a:lnTo>
                    <a:pt x="173151" y="68630"/>
                  </a:lnTo>
                  <a:lnTo>
                    <a:pt x="173151" y="6045"/>
                  </a:lnTo>
                  <a:lnTo>
                    <a:pt x="214934" y="68630"/>
                  </a:lnTo>
                  <a:lnTo>
                    <a:pt x="217258" y="68630"/>
                  </a:lnTo>
                  <a:lnTo>
                    <a:pt x="217258" y="0"/>
                  </a:lnTo>
                  <a:close/>
                </a:path>
              </a:pathLst>
            </a:custGeom>
            <a:solidFill>
              <a:srgbClr val="2055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5609" y="6222777"/>
              <a:ext cx="114664" cy="68643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869970" y="6222776"/>
            <a:ext cx="338455" cy="69850"/>
            <a:chOff x="1869970" y="6222776"/>
            <a:chExt cx="338455" cy="6985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9970" y="6222776"/>
              <a:ext cx="223241" cy="695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2398" y="6222778"/>
              <a:ext cx="96008" cy="68643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03708" y="6046280"/>
            <a:ext cx="800100" cy="109220"/>
            <a:chOff x="603708" y="6046280"/>
            <a:chExt cx="800100" cy="10922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3708" y="6046630"/>
              <a:ext cx="101955" cy="1061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9104" y="6052806"/>
              <a:ext cx="102069" cy="9451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4133" y="6056002"/>
              <a:ext cx="102997" cy="966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7361" y="6046280"/>
              <a:ext cx="406331" cy="10869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0" y="6768005"/>
            <a:ext cx="9180195" cy="72390"/>
            <a:chOff x="0" y="6768005"/>
            <a:chExt cx="9180195" cy="72390"/>
          </a:xfrm>
        </p:grpSpPr>
        <p:sp>
          <p:nvSpPr>
            <p:cNvPr id="21" name="object 21"/>
            <p:cNvSpPr/>
            <p:nvPr/>
          </p:nvSpPr>
          <p:spPr>
            <a:xfrm>
              <a:off x="0" y="6768008"/>
              <a:ext cx="9180195" cy="72390"/>
            </a:xfrm>
            <a:custGeom>
              <a:avLst/>
              <a:gdLst/>
              <a:ahLst/>
              <a:cxnLst/>
              <a:rect l="l" t="t" r="r" b="b"/>
              <a:pathLst>
                <a:path w="9180195" h="72390">
                  <a:moveTo>
                    <a:pt x="9179991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9179991" y="71996"/>
                  </a:lnTo>
                  <a:lnTo>
                    <a:pt x="9179991" y="0"/>
                  </a:lnTo>
                  <a:close/>
                </a:path>
              </a:pathLst>
            </a:custGeom>
            <a:solidFill>
              <a:srgbClr val="2055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588004" y="6768005"/>
              <a:ext cx="2592070" cy="72390"/>
            </a:xfrm>
            <a:custGeom>
              <a:avLst/>
              <a:gdLst/>
              <a:ahLst/>
              <a:cxnLst/>
              <a:rect l="l" t="t" r="r" b="b"/>
              <a:pathLst>
                <a:path w="2592070" h="72390">
                  <a:moveTo>
                    <a:pt x="2591993" y="0"/>
                  </a:moveTo>
                  <a:lnTo>
                    <a:pt x="0" y="0"/>
                  </a:lnTo>
                  <a:lnTo>
                    <a:pt x="76199" y="71996"/>
                  </a:lnTo>
                  <a:lnTo>
                    <a:pt x="2591993" y="71996"/>
                  </a:lnTo>
                  <a:lnTo>
                    <a:pt x="2591993" y="0"/>
                  </a:lnTo>
                  <a:close/>
                </a:path>
              </a:pathLst>
            </a:custGeom>
            <a:solidFill>
              <a:srgbClr val="3891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884000" y="6768005"/>
              <a:ext cx="1296035" cy="72390"/>
            </a:xfrm>
            <a:custGeom>
              <a:avLst/>
              <a:gdLst/>
              <a:ahLst/>
              <a:cxnLst/>
              <a:rect l="l" t="t" r="r" b="b"/>
              <a:pathLst>
                <a:path w="1296034" h="72390">
                  <a:moveTo>
                    <a:pt x="1295996" y="0"/>
                  </a:moveTo>
                  <a:lnTo>
                    <a:pt x="0" y="0"/>
                  </a:lnTo>
                  <a:lnTo>
                    <a:pt x="76200" y="71996"/>
                  </a:lnTo>
                  <a:lnTo>
                    <a:pt x="1295996" y="71996"/>
                  </a:lnTo>
                  <a:lnTo>
                    <a:pt x="1295996" y="0"/>
                  </a:lnTo>
                  <a:close/>
                </a:path>
              </a:pathLst>
            </a:custGeom>
            <a:solidFill>
              <a:srgbClr val="D2262A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12459" y="12"/>
            <a:ext cx="2568790" cy="1193482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6769237" y="1579067"/>
            <a:ext cx="2411095" cy="5105400"/>
            <a:chOff x="6769237" y="1579067"/>
            <a:chExt cx="2411095" cy="5105400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69237" y="1579067"/>
              <a:ext cx="2410755" cy="510531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105141" y="2914976"/>
              <a:ext cx="1075055" cy="2433955"/>
            </a:xfrm>
            <a:custGeom>
              <a:avLst/>
              <a:gdLst/>
              <a:ahLst/>
              <a:cxnLst/>
              <a:rect l="l" t="t" r="r" b="b"/>
              <a:pathLst>
                <a:path w="1075054" h="2433954">
                  <a:moveTo>
                    <a:pt x="1074850" y="0"/>
                  </a:moveTo>
                  <a:lnTo>
                    <a:pt x="100336" y="974514"/>
                  </a:lnTo>
                  <a:lnTo>
                    <a:pt x="69678" y="1009595"/>
                  </a:lnTo>
                  <a:lnTo>
                    <a:pt x="44593" y="1047562"/>
                  </a:lnTo>
                  <a:lnTo>
                    <a:pt x="25084" y="1087838"/>
                  </a:lnTo>
                  <a:lnTo>
                    <a:pt x="11148" y="1129845"/>
                  </a:lnTo>
                  <a:lnTo>
                    <a:pt x="2787" y="1173008"/>
                  </a:lnTo>
                  <a:lnTo>
                    <a:pt x="0" y="1216747"/>
                  </a:lnTo>
                  <a:lnTo>
                    <a:pt x="2787" y="1260487"/>
                  </a:lnTo>
                  <a:lnTo>
                    <a:pt x="11148" y="1303649"/>
                  </a:lnTo>
                  <a:lnTo>
                    <a:pt x="25084" y="1345656"/>
                  </a:lnTo>
                  <a:lnTo>
                    <a:pt x="44593" y="1385933"/>
                  </a:lnTo>
                  <a:lnTo>
                    <a:pt x="69678" y="1423900"/>
                  </a:lnTo>
                  <a:lnTo>
                    <a:pt x="100336" y="1458981"/>
                  </a:lnTo>
                  <a:lnTo>
                    <a:pt x="1074850" y="2433495"/>
                  </a:lnTo>
                  <a:lnTo>
                    <a:pt x="10748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650" y="146050"/>
            <a:ext cx="1677670" cy="53911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600" b="1" dirty="0">
                <a:solidFill>
                  <a:srgbClr val="205596"/>
                </a:solidFill>
                <a:latin typeface="+mj-lt"/>
                <a:cs typeface="+mj-lt"/>
              </a:rPr>
              <a:t>i </a:t>
            </a:r>
            <a:r>
              <a:rPr lang="en-US" altLang="en-US" sz="1600" b="1" dirty="0">
                <a:solidFill>
                  <a:srgbClr val="205596"/>
                </a:solidFill>
                <a:latin typeface="+mj-lt"/>
                <a:cs typeface="+mj-lt"/>
              </a:rPr>
              <a:t>C</a:t>
            </a:r>
            <a:r>
              <a:rPr sz="1600" b="1" dirty="0">
                <a:solidFill>
                  <a:srgbClr val="205596"/>
                </a:solidFill>
                <a:latin typeface="+mj-lt"/>
                <a:cs typeface="+mj-lt"/>
              </a:rPr>
              <a:t>ерия</a:t>
            </a:r>
            <a:endParaRPr sz="1600" b="1" dirty="0">
              <a:solidFill>
                <a:srgbClr val="205596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spc="-20" dirty="0">
                <a:solidFill>
                  <a:srgbClr val="205596"/>
                </a:solidFill>
                <a:latin typeface="+mj-lt"/>
                <a:cs typeface="+mj-lt"/>
              </a:rPr>
              <a:t>Приемная карта</a:t>
            </a:r>
            <a:endParaRPr sz="1000" spc="-20" dirty="0">
              <a:solidFill>
                <a:srgbClr val="205596"/>
              </a:solidFill>
              <a:latin typeface="+mj-lt"/>
              <a:cs typeface="+mj-lt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28112" y="760338"/>
            <a:ext cx="647999" cy="34643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3337" y="760338"/>
            <a:ext cx="705833" cy="3464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34195" y="755703"/>
            <a:ext cx="678260" cy="34050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58536" y="741768"/>
            <a:ext cx="670759" cy="370982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90170" y="1593850"/>
          <a:ext cx="8474075" cy="4613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7670"/>
                <a:gridCol w="1477645"/>
                <a:gridCol w="1766570"/>
                <a:gridCol w="1771650"/>
                <a:gridCol w="1780540"/>
              </a:tblGrid>
              <a:tr h="189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i10</a:t>
                      </a:r>
                      <a:endParaRPr sz="800" spc="-25" dirty="0">
                        <a:solidFill>
                          <a:srgbClr val="231F20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i9+</a:t>
                      </a:r>
                      <a:endParaRPr sz="800" spc="-25" dirty="0">
                        <a:solidFill>
                          <a:srgbClr val="231F20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i8</a:t>
                      </a:r>
                      <a:endParaRPr sz="800" spc="-25" dirty="0">
                        <a:solidFill>
                          <a:srgbClr val="231F20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9125">
                        <a:lnSpc>
                          <a:spcPct val="100000"/>
                        </a:lnSpc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i5+</a:t>
                      </a:r>
                      <a:endParaRPr sz="800" spc="-25" dirty="0">
                        <a:solidFill>
                          <a:srgbClr val="231F20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1209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Максимальная область управления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476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512×512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715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512×384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715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512×384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715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1912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512×384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7150" marB="0">
                    <a:solidFill>
                      <a:srgbClr val="F1F2F2"/>
                    </a:solidFill>
                  </a:tcPr>
                </a:tc>
              </a:tr>
              <a:tr h="21209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Параллельный вывод данных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32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32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32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6191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32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325" marB="0"/>
                </a:tc>
              </a:tr>
              <a:tr h="21209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Глубина цвета источника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4826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8bit/10bit/12bit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8bit/10bit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8bit/10bit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191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-2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8bit</a:t>
                      </a:r>
                      <a:endParaRPr sz="600" spc="-2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>
                    <a:solidFill>
                      <a:srgbClr val="F1F2F2"/>
                    </a:solidFill>
                  </a:tcPr>
                </a:tc>
              </a:tr>
              <a:tr h="21145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Динамическая частота кадров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48894" marB="0"/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23.976~240Hz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23.976~240Hz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23.976~240Hz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61912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23.976~240Hz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/>
                </a:tc>
              </a:tr>
              <a:tr h="21209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Точность калибровки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4889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14bit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8bit/14bit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8bit/14bit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1912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-2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8bit</a:t>
                      </a:r>
                      <a:endParaRPr sz="600" spc="-2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solidFill>
                      <a:srgbClr val="F1F2F2"/>
                    </a:solidFill>
                  </a:tcPr>
                </a:tc>
              </a:tr>
              <a:tr h="21145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Многоуровневая калибровка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6289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Infi-битное расширение уровней серого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4953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21209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Низкая задержка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1209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HDR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080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21209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Продвинутый ремонт швов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1145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Настройка цветового пространства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143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21209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Калибровка порядка номеров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6543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1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Двойное резервное копирование на карты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206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21209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резервное копирование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27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6606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Коэффициент резервного копирования коррекции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270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Настройки параметров резервного копирования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1209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Модульная структура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34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21145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Модуль искусственного интеллекта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2796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Корпусный мониторинг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461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 marL="132715">
                        <a:lnSpc>
                          <a:spcPts val="825"/>
                        </a:lnSpc>
                        <a:spcBef>
                          <a:spcPts val="43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Проверка сетевого кабеля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00501" y="2965619"/>
            <a:ext cx="121932" cy="899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00501" y="3210828"/>
            <a:ext cx="121932" cy="8999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00501" y="3426820"/>
            <a:ext cx="121932" cy="9000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00501" y="3642819"/>
            <a:ext cx="121932" cy="9000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00501" y="3858818"/>
            <a:ext cx="121932" cy="9000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0501" y="4074830"/>
            <a:ext cx="121932" cy="8999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0501" y="4290829"/>
            <a:ext cx="121932" cy="8999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0501" y="4506828"/>
            <a:ext cx="121932" cy="8999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00501" y="4722829"/>
            <a:ext cx="121932" cy="8999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00501" y="4938827"/>
            <a:ext cx="121932" cy="8999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00501" y="5154821"/>
            <a:ext cx="121932" cy="9000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00501" y="5370819"/>
            <a:ext cx="121932" cy="9000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00501" y="5586819"/>
            <a:ext cx="121932" cy="9000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0501" y="5861250"/>
            <a:ext cx="121932" cy="8999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0501" y="6137574"/>
            <a:ext cx="121932" cy="8999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65727" y="2904659"/>
            <a:ext cx="121932" cy="8999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65727" y="3210828"/>
            <a:ext cx="121932" cy="8999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65727" y="3426820"/>
            <a:ext cx="121932" cy="9000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65727" y="3642819"/>
            <a:ext cx="121932" cy="9000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65727" y="3858818"/>
            <a:ext cx="121932" cy="9000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65727" y="4074830"/>
            <a:ext cx="121932" cy="8999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65727" y="4290829"/>
            <a:ext cx="121932" cy="8999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65727" y="4506828"/>
            <a:ext cx="121932" cy="8999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65727" y="4722829"/>
            <a:ext cx="121932" cy="8999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65727" y="5370819"/>
            <a:ext cx="121932" cy="90004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65727" y="5586819"/>
            <a:ext cx="121932" cy="9000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65727" y="5861250"/>
            <a:ext cx="121932" cy="8999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865727" y="6108999"/>
            <a:ext cx="121932" cy="8999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865770" y="4929826"/>
            <a:ext cx="107948" cy="10800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865771" y="5145826"/>
            <a:ext cx="107948" cy="10800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30927" y="3210828"/>
            <a:ext cx="121932" cy="89992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30927" y="3426820"/>
            <a:ext cx="121932" cy="90004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30927" y="3642819"/>
            <a:ext cx="121932" cy="9000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30927" y="3858818"/>
            <a:ext cx="121932" cy="90004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30927" y="4074830"/>
            <a:ext cx="121932" cy="89992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30927" y="4290829"/>
            <a:ext cx="121932" cy="89992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30927" y="4506828"/>
            <a:ext cx="121932" cy="89992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30927" y="4722829"/>
            <a:ext cx="121932" cy="89992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30927" y="4938827"/>
            <a:ext cx="121932" cy="89992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30927" y="5154821"/>
            <a:ext cx="121932" cy="90004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30927" y="5370819"/>
            <a:ext cx="121932" cy="90004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30927" y="5586819"/>
            <a:ext cx="121932" cy="90004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30927" y="5861250"/>
            <a:ext cx="121932" cy="89992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30927" y="6089949"/>
            <a:ext cx="121932" cy="89992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630974" y="2947728"/>
            <a:ext cx="107946" cy="108000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06595" y="3426820"/>
            <a:ext cx="121932" cy="90004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06595" y="4074830"/>
            <a:ext cx="121932" cy="89992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06595" y="3858818"/>
            <a:ext cx="121932" cy="90004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06595" y="4290829"/>
            <a:ext cx="121932" cy="89992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06595" y="4506828"/>
            <a:ext cx="121932" cy="89992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06595" y="5370819"/>
            <a:ext cx="121932" cy="90004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06595" y="4722829"/>
            <a:ext cx="121932" cy="89992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06595" y="5586819"/>
            <a:ext cx="121932" cy="90004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06595" y="5861250"/>
            <a:ext cx="121932" cy="89992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06595" y="6089949"/>
            <a:ext cx="121932" cy="89992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406640" y="4929826"/>
            <a:ext cx="107948" cy="108000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406640" y="5145826"/>
            <a:ext cx="107948" cy="108000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406642" y="2904548"/>
            <a:ext cx="107946" cy="108000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406640" y="3201827"/>
            <a:ext cx="107948" cy="108000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406640" y="3633825"/>
            <a:ext cx="107948" cy="10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730" y="434340"/>
            <a:ext cx="2110740" cy="53911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600" b="1" dirty="0">
                <a:solidFill>
                  <a:srgbClr val="205596"/>
                </a:solidFill>
                <a:latin typeface="+mj-lt"/>
                <a:cs typeface="+mj-lt"/>
              </a:rPr>
              <a:t>Серия K</a:t>
            </a:r>
            <a:endParaRPr sz="1600" b="1" dirty="0">
              <a:solidFill>
                <a:srgbClr val="205596"/>
              </a:solidFill>
              <a:latin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r>
              <a:rPr sz="1000" spc="-20" dirty="0">
                <a:solidFill>
                  <a:srgbClr val="205596"/>
                </a:solidFill>
                <a:latin typeface="+mj-lt"/>
                <a:cs typeface="+mj-lt"/>
                <a:sym typeface="+mn-ea"/>
              </a:rPr>
              <a:t>Приемная карта</a:t>
            </a:r>
            <a:endParaRPr sz="1000">
              <a:latin typeface="+mj-lt"/>
              <a:cs typeface="+mj-lt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100488" y="1273786"/>
            <a:ext cx="533932" cy="30378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410831" y="1263688"/>
            <a:ext cx="510540" cy="324485"/>
            <a:chOff x="7410831" y="1263688"/>
            <a:chExt cx="510540" cy="3244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0831" y="1263688"/>
              <a:ext cx="510217" cy="3239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4732" y="1366075"/>
              <a:ext cx="99263" cy="10952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744571" y="1383392"/>
            <a:ext cx="62230" cy="76200"/>
          </a:xfrm>
          <a:prstGeom prst="rect">
            <a:avLst/>
          </a:prstGeom>
        </p:spPr>
        <p:txBody>
          <a:bodyPr vert="vert270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00" spc="-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K5+</a:t>
            </a:r>
            <a:endParaRPr sz="2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6290" y="1851825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6290" y="2283815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6290" y="2715818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6290" y="3147822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6290" y="3579825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6290" y="4011815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6290" y="4443819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6290" y="4875822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6290" y="5307825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6290" y="5739815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087785" y="1645902"/>
            <a:ext cx="2133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65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K10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87785" y="1896697"/>
            <a:ext cx="3206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512×512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87785" y="2115847"/>
            <a:ext cx="1187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32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87785" y="2332256"/>
            <a:ext cx="5619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8bit/10bit/12bit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87785" y="2764995"/>
            <a:ext cx="1974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14bit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87785" y="2548587"/>
            <a:ext cx="5626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23.976~240Hz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0488" y="2994829"/>
            <a:ext cx="121932" cy="8999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0488" y="3210828"/>
            <a:ext cx="121932" cy="8999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0488" y="3426820"/>
            <a:ext cx="121932" cy="9000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0488" y="3642819"/>
            <a:ext cx="121932" cy="9000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0488" y="3858818"/>
            <a:ext cx="121932" cy="9000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00488" y="4074830"/>
            <a:ext cx="121932" cy="8999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00488" y="4290829"/>
            <a:ext cx="121932" cy="8999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00488" y="4506828"/>
            <a:ext cx="121932" cy="8999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0488" y="4722829"/>
            <a:ext cx="121932" cy="89992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0488" y="4938827"/>
            <a:ext cx="121932" cy="8999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0488" y="5154821"/>
            <a:ext cx="121932" cy="90004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00488" y="5370819"/>
            <a:ext cx="121932" cy="90004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0488" y="5586819"/>
            <a:ext cx="121932" cy="9000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00488" y="5802830"/>
            <a:ext cx="121932" cy="8999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0488" y="6018829"/>
            <a:ext cx="121932" cy="89992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766445" y="1851660"/>
            <a:ext cx="99949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cs typeface="+mj-lt"/>
              </a:rPr>
              <a:t>Максимальная область управления</a:t>
            </a:r>
            <a:endParaRPr sz="700">
              <a:latin typeface="+mj-lt"/>
              <a:cs typeface="+mj-l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6445" y="2103120"/>
            <a:ext cx="100457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algn="l" rtl="0" eaLnBrk="1" fontAlgn="auto" latinLnBrk="0" hangingPunct="1">
              <a:lnSpc>
                <a:spcPct val="100000"/>
              </a:lnSpc>
              <a:spcBef>
                <a:spcPts val="100"/>
              </a:spcBef>
              <a:buClrTx/>
              <a:buSzTx/>
              <a:buFontTx/>
              <a:buNone/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</a:rPr>
              <a:t>Параллельный вывод данных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6445" y="2319655"/>
            <a:ext cx="1098550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algn="l" rtl="0" eaLnBrk="1" fontAlgn="auto" latinLnBrk="0" hangingPunct="1">
              <a:lnSpc>
                <a:spcPct val="100000"/>
              </a:lnSpc>
              <a:spcBef>
                <a:spcPts val="100"/>
              </a:spcBef>
              <a:buClrTx/>
              <a:buSzTx/>
              <a:buFontTx/>
              <a:buNone/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</a:rPr>
              <a:t>Глубина цвета источника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6445" y="2536190"/>
            <a:ext cx="114998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algn="l" rtl="0" eaLnBrk="1" fontAlgn="auto" latinLnBrk="0" hangingPunct="1">
              <a:lnSpc>
                <a:spcPct val="100000"/>
              </a:lnSpc>
              <a:spcBef>
                <a:spcPts val="100"/>
              </a:spcBef>
              <a:buClrTx/>
              <a:buSzTx/>
              <a:buFontTx/>
              <a:buNone/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</a:rPr>
              <a:t>Динамическая частота кадров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6445" y="2752090"/>
            <a:ext cx="992505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algn="l" rtl="0" eaLnBrk="1" fontAlgn="auto" latinLnBrk="0" hangingPunct="1">
              <a:lnSpc>
                <a:spcPct val="100000"/>
              </a:lnSpc>
              <a:spcBef>
                <a:spcPts val="100"/>
              </a:spcBef>
              <a:buClrTx/>
              <a:buSzTx/>
              <a:buFontTx/>
              <a:buNone/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</a:rPr>
              <a:t>Точность калибровки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6910" y="4641850"/>
            <a:ext cx="1529715" cy="22796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0" algn="l" rtl="0" eaLnBrk="1" fontAlgn="auto" latinLnBrk="0" hangingPunct="1">
              <a:lnSpc>
                <a:spcPct val="100000"/>
              </a:lnSpc>
              <a:spcBef>
                <a:spcPts val="100"/>
              </a:spcBef>
              <a:buClrTx/>
              <a:buSzTx/>
              <a:buFontTx/>
              <a:buNone/>
            </a:pP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  <a:p>
            <a:pPr marL="12700" marR="0" algn="l" rtl="0" eaLnBrk="1" fontAlgn="auto" latinLnBrk="0" hangingPunct="1">
              <a:lnSpc>
                <a:spcPct val="100000"/>
              </a:lnSpc>
              <a:spcBef>
                <a:spcPts val="100"/>
              </a:spcBef>
              <a:buClrTx/>
              <a:buSzTx/>
              <a:buFontTx/>
              <a:buNone/>
            </a:pP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  <a:p>
            <a:pPr marL="12700" marR="0" algn="l" rtl="0" eaLnBrk="1" fontAlgn="auto" latinLnBrk="0" hangingPunct="1">
              <a:lnSpc>
                <a:spcPct val="100000"/>
              </a:lnSpc>
              <a:spcBef>
                <a:spcPts val="100"/>
              </a:spcBef>
              <a:buClrTx/>
              <a:buSzTx/>
              <a:buFontTx/>
              <a:buNone/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</a:rPr>
              <a:t>Коэффициент резервного копирования коррекции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  <a:p>
            <a:pPr marL="12700" marR="0" algn="l" rtl="0" eaLnBrk="1" fontAlgn="auto" latinLnBrk="0" hangingPunct="1">
              <a:lnSpc>
                <a:spcPct val="100000"/>
              </a:lnSpc>
              <a:spcBef>
                <a:spcPts val="100"/>
              </a:spcBef>
              <a:buClrTx/>
              <a:buSzTx/>
              <a:buFontTx/>
              <a:buNone/>
            </a:pP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53010" y="1645902"/>
            <a:ext cx="2317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14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K9+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53010" y="1896697"/>
            <a:ext cx="3359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512×384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53010" y="2115847"/>
            <a:ext cx="1187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32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853010" y="2332256"/>
            <a:ext cx="3644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8bit/10bit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853010" y="2764995"/>
            <a:ext cx="3644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8bit/14bit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853010" y="2548587"/>
            <a:ext cx="5626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23.976~240Hz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pic>
        <p:nvPicPr>
          <p:cNvPr id="51" name="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65714" y="2994829"/>
            <a:ext cx="121932" cy="89992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65714" y="3210828"/>
            <a:ext cx="121932" cy="89992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65714" y="3426820"/>
            <a:ext cx="121932" cy="90004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65714" y="3642819"/>
            <a:ext cx="121932" cy="90004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65714" y="3858818"/>
            <a:ext cx="121932" cy="90004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65714" y="4074830"/>
            <a:ext cx="121932" cy="89992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65714" y="4290829"/>
            <a:ext cx="121932" cy="89992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65714" y="4506828"/>
            <a:ext cx="121932" cy="89992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65714" y="4722829"/>
            <a:ext cx="121932" cy="89992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65714" y="5370819"/>
            <a:ext cx="121932" cy="90004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65714" y="5586819"/>
            <a:ext cx="121932" cy="90004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65714" y="5802830"/>
            <a:ext cx="121932" cy="89992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65714" y="6018829"/>
            <a:ext cx="121932" cy="89992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65759" y="4929826"/>
            <a:ext cx="107948" cy="108000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865759" y="5145826"/>
            <a:ext cx="107948" cy="108000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5618212" y="1645902"/>
            <a:ext cx="215998" cy="25654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14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K8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618237" y="1896697"/>
            <a:ext cx="3359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512×384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618237" y="2115847"/>
            <a:ext cx="1187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32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618237" y="2332256"/>
            <a:ext cx="3644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8bit/10bit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618237" y="2764995"/>
            <a:ext cx="3644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8bit/14bit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618237" y="2548587"/>
            <a:ext cx="5626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23.976~240Hz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pic>
        <p:nvPicPr>
          <p:cNvPr id="72" name="object 7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0915" y="3210828"/>
            <a:ext cx="121932" cy="89992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30915" y="3426820"/>
            <a:ext cx="121932" cy="90004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30915" y="3642819"/>
            <a:ext cx="121932" cy="90004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30915" y="3858818"/>
            <a:ext cx="121932" cy="90004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30915" y="4074830"/>
            <a:ext cx="121932" cy="89992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30915" y="4290829"/>
            <a:ext cx="121932" cy="89992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30915" y="4506828"/>
            <a:ext cx="121932" cy="89992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0915" y="4722829"/>
            <a:ext cx="121932" cy="89992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0915" y="4938827"/>
            <a:ext cx="121932" cy="89992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30915" y="5154821"/>
            <a:ext cx="121932" cy="90004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30915" y="5370819"/>
            <a:ext cx="121932" cy="90004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30915" y="5586819"/>
            <a:ext cx="121932" cy="90004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30915" y="5802830"/>
            <a:ext cx="121932" cy="89992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30915" y="6018829"/>
            <a:ext cx="121932" cy="89992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630962" y="2985828"/>
            <a:ext cx="107946" cy="108000"/>
          </a:xfrm>
          <a:prstGeom prst="rect">
            <a:avLst/>
          </a:prstGeom>
        </p:spPr>
      </p:pic>
      <p:sp>
        <p:nvSpPr>
          <p:cNvPr id="87" name="object 87"/>
          <p:cNvSpPr txBox="1"/>
          <p:nvPr/>
        </p:nvSpPr>
        <p:spPr>
          <a:xfrm>
            <a:off x="7393880" y="1645902"/>
            <a:ext cx="2317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14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K5+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393892" y="1896697"/>
            <a:ext cx="3359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512×384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393892" y="2115847"/>
            <a:ext cx="1187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32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393892" y="2332256"/>
            <a:ext cx="1663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8bit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393892" y="2764995"/>
            <a:ext cx="1663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8bit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393892" y="2548587"/>
            <a:ext cx="5626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23.976~240Hz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pic>
        <p:nvPicPr>
          <p:cNvPr id="93" name="object 9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06584" y="3426820"/>
            <a:ext cx="121932" cy="90004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06584" y="4074830"/>
            <a:ext cx="121932" cy="89992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06584" y="4290829"/>
            <a:ext cx="121932" cy="89992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06584" y="4506828"/>
            <a:ext cx="121932" cy="89992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6584" y="4722829"/>
            <a:ext cx="121932" cy="89992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06584" y="5370819"/>
            <a:ext cx="121932" cy="90004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06584" y="5586819"/>
            <a:ext cx="121932" cy="90004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06584" y="5802830"/>
            <a:ext cx="121932" cy="89992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06584" y="6018829"/>
            <a:ext cx="121932" cy="89992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406628" y="4929826"/>
            <a:ext cx="107948" cy="108000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406630" y="2985828"/>
            <a:ext cx="107946" cy="108000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406628" y="5145826"/>
            <a:ext cx="107948" cy="108000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406628" y="3201827"/>
            <a:ext cx="107948" cy="108000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406628" y="3633825"/>
            <a:ext cx="107948" cy="108000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642733" y="1263688"/>
            <a:ext cx="513117" cy="323989"/>
          </a:xfrm>
          <a:prstGeom prst="rect">
            <a:avLst/>
          </a:prstGeom>
        </p:spPr>
      </p:pic>
      <p:grpSp>
        <p:nvGrpSpPr>
          <p:cNvPr id="108" name="object 108"/>
          <p:cNvGrpSpPr/>
          <p:nvPr/>
        </p:nvGrpSpPr>
        <p:grpSpPr>
          <a:xfrm>
            <a:off x="3867251" y="1263688"/>
            <a:ext cx="502284" cy="324485"/>
            <a:chOff x="3867251" y="1263688"/>
            <a:chExt cx="502284" cy="324485"/>
          </a:xfrm>
        </p:grpSpPr>
        <p:pic>
          <p:nvPicPr>
            <p:cNvPr id="109" name="object 10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67251" y="1263688"/>
              <a:ext cx="502116" cy="323989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4081909" y="1344408"/>
              <a:ext cx="168275" cy="165735"/>
            </a:xfrm>
            <a:custGeom>
              <a:avLst/>
              <a:gdLst/>
              <a:ahLst/>
              <a:cxnLst/>
              <a:rect l="l" t="t" r="r" b="b"/>
              <a:pathLst>
                <a:path w="168275" h="165734">
                  <a:moveTo>
                    <a:pt x="1803" y="0"/>
                  </a:moveTo>
                  <a:lnTo>
                    <a:pt x="0" y="163449"/>
                  </a:lnTo>
                  <a:lnTo>
                    <a:pt x="166522" y="165608"/>
                  </a:lnTo>
                  <a:lnTo>
                    <a:pt x="168173" y="1676"/>
                  </a:lnTo>
                  <a:lnTo>
                    <a:pt x="144995" y="1295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1" name="object 11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03738" y="1333169"/>
              <a:ext cx="64258" cy="185024"/>
            </a:xfrm>
            <a:prstGeom prst="rect">
              <a:avLst/>
            </a:prstGeom>
          </p:spPr>
        </p:pic>
      </p:grpSp>
      <p:sp>
        <p:nvSpPr>
          <p:cNvPr id="112" name="object 112"/>
          <p:cNvSpPr txBox="1"/>
          <p:nvPr/>
        </p:nvSpPr>
        <p:spPr>
          <a:xfrm>
            <a:off x="4158407" y="1371167"/>
            <a:ext cx="86995" cy="11112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K9+</a:t>
            </a:r>
            <a:endParaRPr sz="350">
              <a:latin typeface="Chalkboard" panose="03050602040202020205" charset="0"/>
              <a:cs typeface="Chalkboard" panose="03050602040202020205" charset="0"/>
            </a:endParaRPr>
          </a:p>
        </p:txBody>
      </p:sp>
      <p:pic>
        <p:nvPicPr>
          <p:cNvPr id="113" name="object 1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06584" y="3858818"/>
            <a:ext cx="121932" cy="90004"/>
          </a:xfrm>
          <a:prstGeom prst="rect">
            <a:avLst/>
          </a:prstGeom>
        </p:spPr>
      </p:pic>
      <p:sp>
        <p:nvSpPr>
          <p:cNvPr id="114" name="object 43"/>
          <p:cNvSpPr txBox="1"/>
          <p:nvPr>
            <p:custDataLst>
              <p:tags r:id="rId24"/>
            </p:custDataLst>
          </p:nvPr>
        </p:nvSpPr>
        <p:spPr>
          <a:xfrm>
            <a:off x="766445" y="5956300"/>
            <a:ext cx="99250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R="0" rtl="0" eaLnBrk="1" fontAlgn="auto" latinLnBrk="0" hangingPunct="1">
              <a:lnSpc>
                <a:spcPct val="100000"/>
              </a:lnSpc>
              <a:spcBef>
                <a:spcPts val="100"/>
              </a:spcBef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  <a:sym typeface="+mn-ea"/>
              </a:rPr>
              <a:t>Проверка сетевого кабеля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115" name="object 43"/>
          <p:cNvSpPr txBox="1"/>
          <p:nvPr>
            <p:custDataLst>
              <p:tags r:id="rId25"/>
            </p:custDataLst>
          </p:nvPr>
        </p:nvSpPr>
        <p:spPr>
          <a:xfrm>
            <a:off x="781050" y="5772785"/>
            <a:ext cx="992505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rtl="0" eaLnBrk="1" fontAlgn="auto" latinLnBrk="0" hangingPunct="1">
              <a:lnSpc>
                <a:spcPct val="100000"/>
              </a:lnSpc>
              <a:spcBef>
                <a:spcPts val="100"/>
              </a:spcBef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  <a:sym typeface="+mn-ea"/>
              </a:rPr>
              <a:t>Корпусный мониторинг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116" name="object 43"/>
          <p:cNvSpPr txBox="1"/>
          <p:nvPr>
            <p:custDataLst>
              <p:tags r:id="rId26"/>
            </p:custDataLst>
          </p:nvPr>
        </p:nvSpPr>
        <p:spPr>
          <a:xfrm>
            <a:off x="704850" y="5480050"/>
            <a:ext cx="992505" cy="34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rtl="0" eaLnBrk="1" fontAlgn="auto" latinLnBrk="0" hangingPunct="1">
              <a:lnSpc>
                <a:spcPct val="100000"/>
              </a:lnSpc>
              <a:spcBef>
                <a:spcPts val="100"/>
              </a:spcBef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  <a:sym typeface="+mn-ea"/>
              </a:rPr>
              <a:t>Модуль искусственного интеллекта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  <a:p>
            <a:pPr marR="0" rtl="0" eaLnBrk="1" fontAlgn="auto" latinLnBrk="0" hangingPunct="1">
              <a:lnSpc>
                <a:spcPct val="100000"/>
              </a:lnSpc>
              <a:spcBef>
                <a:spcPts val="100"/>
              </a:spcBef>
            </a:pP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117" name="object 43"/>
          <p:cNvSpPr txBox="1"/>
          <p:nvPr>
            <p:custDataLst>
              <p:tags r:id="rId27"/>
            </p:custDataLst>
          </p:nvPr>
        </p:nvSpPr>
        <p:spPr>
          <a:xfrm>
            <a:off x="704850" y="4260850"/>
            <a:ext cx="121094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rtl="0" eaLnBrk="1" fontAlgn="auto" latinLnBrk="0" hangingPunct="1">
              <a:lnSpc>
                <a:spcPct val="100000"/>
              </a:lnSpc>
              <a:spcBef>
                <a:spcPts val="100"/>
              </a:spcBef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  <a:sym typeface="+mn-ea"/>
              </a:rPr>
              <a:t>Калибровка порядка номеров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118" name="object 43"/>
          <p:cNvSpPr txBox="1"/>
          <p:nvPr>
            <p:custDataLst>
              <p:tags r:id="rId28"/>
            </p:custDataLst>
          </p:nvPr>
        </p:nvSpPr>
        <p:spPr>
          <a:xfrm>
            <a:off x="704850" y="3651250"/>
            <a:ext cx="992505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rtl="0" eaLnBrk="1" fontAlgn="auto" latinLnBrk="0" hangingPunct="1">
              <a:lnSpc>
                <a:spcPct val="100000"/>
              </a:lnSpc>
              <a:spcBef>
                <a:spcPts val="100"/>
              </a:spcBef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  <a:sym typeface="+mn-ea"/>
              </a:rPr>
              <a:t>HDR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119" name="object 43"/>
          <p:cNvSpPr txBox="1"/>
          <p:nvPr>
            <p:custDataLst>
              <p:tags r:id="rId29"/>
            </p:custDataLst>
          </p:nvPr>
        </p:nvSpPr>
        <p:spPr>
          <a:xfrm>
            <a:off x="704850" y="3803650"/>
            <a:ext cx="99250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rtl="0" eaLnBrk="1" fontAlgn="auto" latinLnBrk="0" hangingPunct="1">
              <a:lnSpc>
                <a:spcPct val="100000"/>
              </a:lnSpc>
              <a:spcBef>
                <a:spcPts val="100"/>
              </a:spcBef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  <a:sym typeface="+mn-ea"/>
              </a:rPr>
              <a:t>Продвинутый ремонт швов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120" name="object 43"/>
          <p:cNvSpPr txBox="1"/>
          <p:nvPr>
            <p:custDataLst>
              <p:tags r:id="rId30"/>
            </p:custDataLst>
          </p:nvPr>
        </p:nvSpPr>
        <p:spPr>
          <a:xfrm>
            <a:off x="704850" y="4032250"/>
            <a:ext cx="99250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rtl="0" eaLnBrk="1" fontAlgn="auto" latinLnBrk="0" hangingPunct="1">
              <a:lnSpc>
                <a:spcPct val="100000"/>
              </a:lnSpc>
              <a:spcBef>
                <a:spcPts val="100"/>
              </a:spcBef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  <a:sym typeface="+mn-ea"/>
              </a:rPr>
              <a:t>Настройка цветового пространства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121" name="object 43"/>
          <p:cNvSpPr txBox="1"/>
          <p:nvPr>
            <p:custDataLst>
              <p:tags r:id="rId31"/>
            </p:custDataLst>
          </p:nvPr>
        </p:nvSpPr>
        <p:spPr>
          <a:xfrm>
            <a:off x="704850" y="3422650"/>
            <a:ext cx="992505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rtl="0" eaLnBrk="1" fontAlgn="auto" latinLnBrk="0" hangingPunct="1">
              <a:lnSpc>
                <a:spcPct val="100000"/>
              </a:lnSpc>
              <a:spcBef>
                <a:spcPts val="100"/>
              </a:spcBef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  <a:sym typeface="+mn-ea"/>
              </a:rPr>
              <a:t>Низкая задержка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122" name="object 43"/>
          <p:cNvSpPr txBox="1"/>
          <p:nvPr>
            <p:custDataLst>
              <p:tags r:id="rId32"/>
            </p:custDataLst>
          </p:nvPr>
        </p:nvSpPr>
        <p:spPr>
          <a:xfrm>
            <a:off x="704850" y="3147695"/>
            <a:ext cx="99250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rtl="0" eaLnBrk="1" fontAlgn="auto" latinLnBrk="0" hangingPunct="1">
              <a:lnSpc>
                <a:spcPct val="100000"/>
              </a:lnSpc>
              <a:spcBef>
                <a:spcPts val="100"/>
              </a:spcBef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  <a:sym typeface="+mn-ea"/>
              </a:rPr>
              <a:t>Infi-битное расширение уровней серого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123" name="object 43"/>
          <p:cNvSpPr txBox="1"/>
          <p:nvPr>
            <p:custDataLst>
              <p:tags r:id="rId33"/>
            </p:custDataLst>
          </p:nvPr>
        </p:nvSpPr>
        <p:spPr>
          <a:xfrm>
            <a:off x="766445" y="2932430"/>
            <a:ext cx="99250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rtl="0" eaLnBrk="1" fontAlgn="auto" latinLnBrk="0" hangingPunct="1">
              <a:lnSpc>
                <a:spcPct val="100000"/>
              </a:lnSpc>
              <a:spcBef>
                <a:spcPts val="100"/>
              </a:spcBef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  <a:sym typeface="+mn-ea"/>
              </a:rPr>
              <a:t>Многоуровневая калибровка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125" name="object 43"/>
          <p:cNvSpPr txBox="1"/>
          <p:nvPr>
            <p:custDataLst>
              <p:tags r:id="rId34"/>
            </p:custDataLst>
          </p:nvPr>
        </p:nvSpPr>
        <p:spPr>
          <a:xfrm>
            <a:off x="704850" y="4443730"/>
            <a:ext cx="142113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rtl="0" eaLnBrk="1" fontAlgn="auto" latinLnBrk="0" hangingPunct="1">
              <a:lnSpc>
                <a:spcPct val="100000"/>
              </a:lnSpc>
              <a:spcBef>
                <a:spcPts val="100"/>
              </a:spcBef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  <a:sym typeface="+mn-ea"/>
              </a:rPr>
              <a:t>Двойное резервное копирование на картырезервное копирование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126" name="object 43"/>
          <p:cNvSpPr txBox="1"/>
          <p:nvPr>
            <p:custDataLst>
              <p:tags r:id="rId35"/>
            </p:custDataLst>
          </p:nvPr>
        </p:nvSpPr>
        <p:spPr>
          <a:xfrm>
            <a:off x="704850" y="5092065"/>
            <a:ext cx="1318895" cy="34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rtl="0" eaLnBrk="1" fontAlgn="auto" latinLnBrk="0" hangingPunct="1">
              <a:lnSpc>
                <a:spcPct val="100000"/>
              </a:lnSpc>
              <a:spcBef>
                <a:spcPts val="100"/>
              </a:spcBef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  <a:sym typeface="+mn-ea"/>
              </a:rPr>
              <a:t>Настройки параметров резервного копирования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  <a:p>
            <a:pPr marR="0" rtl="0" eaLnBrk="1" fontAlgn="auto" latinLnBrk="0" hangingPunct="1">
              <a:lnSpc>
                <a:spcPct val="100000"/>
              </a:lnSpc>
              <a:spcBef>
                <a:spcPts val="100"/>
              </a:spcBef>
            </a:pP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128" name="object 43"/>
          <p:cNvSpPr txBox="1"/>
          <p:nvPr>
            <p:custDataLst>
              <p:tags r:id="rId36"/>
            </p:custDataLst>
          </p:nvPr>
        </p:nvSpPr>
        <p:spPr>
          <a:xfrm>
            <a:off x="781050" y="5340985"/>
            <a:ext cx="992505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rtl="0" eaLnBrk="1" fontAlgn="auto" latinLnBrk="0" hangingPunct="1">
              <a:lnSpc>
                <a:spcPct val="100000"/>
              </a:lnSpc>
              <a:spcBef>
                <a:spcPts val="100"/>
              </a:spcBef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  <a:sym typeface="+mn-ea"/>
              </a:rPr>
              <a:t>Модульная структура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129" name="object 43"/>
          <p:cNvSpPr txBox="1"/>
          <p:nvPr>
            <p:custDataLst>
              <p:tags r:id="rId37"/>
            </p:custDataLst>
          </p:nvPr>
        </p:nvSpPr>
        <p:spPr>
          <a:xfrm>
            <a:off x="676910" y="4718050"/>
            <a:ext cx="1301115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32715">
              <a:lnSpc>
                <a:spcPct val="100000"/>
              </a:lnSpc>
              <a:spcBef>
                <a:spcPts val="415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резервное копирование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730" y="434340"/>
            <a:ext cx="2847340" cy="46926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pc="-15" dirty="0">
                <a:latin typeface="+mj-lt"/>
                <a:cs typeface="+mj-lt"/>
              </a:rPr>
              <a:t>Классическая серия</a:t>
            </a:r>
            <a:br>
              <a:rPr spc="-15" dirty="0">
                <a:latin typeface="+mj-lt"/>
                <a:cs typeface="+mj-lt"/>
              </a:rPr>
            </a:br>
            <a:r>
              <a:rPr sz="1000" spc="-20" dirty="0">
                <a:latin typeface="+mj-lt"/>
                <a:cs typeface="+mj-lt"/>
                <a:sym typeface="+mn-ea"/>
              </a:rPr>
              <a:t>Приемная карта</a:t>
            </a:r>
            <a:endParaRPr sz="1000">
              <a:latin typeface="+mj-lt"/>
              <a:cs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6290" y="2706509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6290" y="3138513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255385" y="2412365"/>
            <a:ext cx="772795" cy="18478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95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5A-</a:t>
            </a:r>
            <a:r>
              <a:rPr sz="800" spc="70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75E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5569" y="2751378"/>
            <a:ext cx="1187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32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5569" y="2970529"/>
            <a:ext cx="3206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512×512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56830" y="2413000"/>
            <a:ext cx="837565" cy="18415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5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5A-</a:t>
            </a:r>
            <a:r>
              <a:rPr sz="800" spc="80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75B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56809" y="2751378"/>
            <a:ext cx="1035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16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56809" y="2970529"/>
            <a:ext cx="3359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512×384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82800" y="2412365"/>
            <a:ext cx="431165" cy="18478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0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E320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82924" y="2751378"/>
            <a:ext cx="1187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32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82924" y="2970529"/>
            <a:ext cx="3206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512×512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82924" y="3182670"/>
            <a:ext cx="1663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8bit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80356" y="3182670"/>
            <a:ext cx="1663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8bit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85484" y="3182670"/>
            <a:ext cx="1663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8bit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55560" y="3182670"/>
            <a:ext cx="1663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8bit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56802" y="3182670"/>
            <a:ext cx="1663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8bit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80320" y="2449779"/>
            <a:ext cx="272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60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E120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80320" y="2751378"/>
            <a:ext cx="1187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24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80320" y="2970529"/>
            <a:ext cx="3359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512×384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85494" y="2449779"/>
            <a:ext cx="2235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90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E80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85481" y="2751378"/>
            <a:ext cx="1035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16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85481" y="2970529"/>
            <a:ext cx="3359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512×256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4850" y="2706370"/>
            <a:ext cx="1261745" cy="14224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cs typeface="+mj-lt"/>
              </a:rPr>
              <a:t>Максимальная выходная группа данных</a:t>
            </a:r>
            <a:endParaRPr sz="700" spc="-1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6430" y="2957830"/>
            <a:ext cx="1121410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375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область управления</a:t>
            </a:r>
            <a:endParaRPr sz="7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4850" y="3182620"/>
            <a:ext cx="949960" cy="34734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Т</a:t>
            </a:r>
            <a:r>
              <a:rPr sz="700" spc="-15" dirty="0">
                <a:solidFill>
                  <a:srgbClr val="414042"/>
                </a:solidFill>
                <a:latin typeface="+mj-lt"/>
                <a:cs typeface="+mj-lt"/>
              </a:rPr>
              <a:t>очность калибровки</a:t>
            </a:r>
            <a:endParaRPr sz="700">
              <a:latin typeface="+mj-lt"/>
              <a:cs typeface="+mj-l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9437" y="3403286"/>
            <a:ext cx="35560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spc="-1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普通修缝</a:t>
            </a:r>
            <a:endParaRPr sz="7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9437" y="3619668"/>
            <a:ext cx="355600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spc="-1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Проверка сетевого кабеля</a:t>
            </a:r>
            <a:endParaRPr sz="7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9437" y="3836051"/>
            <a:ext cx="35560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spc="-1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数据偏移</a:t>
            </a:r>
            <a:endParaRPr sz="7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9437" y="4052434"/>
            <a:ext cx="355600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spc="-1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Модульная структура</a:t>
            </a:r>
            <a:endParaRPr sz="7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9437" y="4268816"/>
            <a:ext cx="440880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3950970" algn="l"/>
              </a:tabLst>
            </a:pPr>
            <a:r>
              <a:rPr sz="7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驱动芯</a:t>
            </a:r>
            <a:r>
              <a:rPr sz="700" spc="-5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片</a:t>
            </a:r>
            <a:r>
              <a:rPr sz="7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	</a:t>
            </a: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市场主流芯</a:t>
            </a:r>
            <a:r>
              <a:rPr sz="600" spc="-5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片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9437" y="4485199"/>
            <a:ext cx="448691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3871595" algn="l"/>
              </a:tabLst>
            </a:pPr>
            <a:r>
              <a:rPr sz="7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灰度等</a:t>
            </a:r>
            <a:r>
              <a:rPr sz="700" spc="-5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级</a:t>
            </a:r>
            <a:r>
              <a:rPr sz="7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	</a:t>
            </a: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最高65536级灰</a:t>
            </a:r>
            <a:r>
              <a:rPr sz="600" spc="-5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度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9437" y="4701582"/>
            <a:ext cx="53340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数据串行传输</a:t>
            </a:r>
            <a:endParaRPr sz="7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9437" y="4917964"/>
            <a:ext cx="4509135" cy="107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3849370" algn="l"/>
              </a:tabLst>
            </a:pPr>
            <a:r>
              <a:rPr sz="7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扫描Поддержка	</a:t>
            </a: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1~128之间任意扫</a:t>
            </a:r>
            <a:r>
              <a:rPr sz="600" spc="-5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描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46290" y="3354501"/>
            <a:ext cx="7920355" cy="1512570"/>
            <a:chOff x="646290" y="3354501"/>
            <a:chExt cx="7920355" cy="1512570"/>
          </a:xfrm>
        </p:grpSpPr>
        <p:sp>
          <p:nvSpPr>
            <p:cNvPr id="37" name="object 37"/>
            <p:cNvSpPr/>
            <p:nvPr/>
          </p:nvSpPr>
          <p:spPr>
            <a:xfrm>
              <a:off x="646290" y="3354501"/>
              <a:ext cx="7920355" cy="216535"/>
            </a:xfrm>
            <a:custGeom>
              <a:avLst/>
              <a:gdLst/>
              <a:ahLst/>
              <a:cxnLst/>
              <a:rect l="l" t="t" r="r" b="b"/>
              <a:pathLst>
                <a:path w="7920355" h="216535">
                  <a:moveTo>
                    <a:pt x="7919999" y="0"/>
                  </a:moveTo>
                  <a:lnTo>
                    <a:pt x="0" y="0"/>
                  </a:lnTo>
                  <a:lnTo>
                    <a:pt x="0" y="216001"/>
                  </a:lnTo>
                  <a:lnTo>
                    <a:pt x="7919999" y="216001"/>
                  </a:lnTo>
                  <a:lnTo>
                    <a:pt x="7919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46290" y="3570503"/>
              <a:ext cx="7920355" cy="216535"/>
            </a:xfrm>
            <a:custGeom>
              <a:avLst/>
              <a:gdLst/>
              <a:ahLst/>
              <a:cxnLst/>
              <a:rect l="l" t="t" r="r" b="b"/>
              <a:pathLst>
                <a:path w="7920355" h="216535">
                  <a:moveTo>
                    <a:pt x="7919999" y="0"/>
                  </a:moveTo>
                  <a:lnTo>
                    <a:pt x="0" y="0"/>
                  </a:lnTo>
                  <a:lnTo>
                    <a:pt x="0" y="216001"/>
                  </a:lnTo>
                  <a:lnTo>
                    <a:pt x="7919999" y="216001"/>
                  </a:lnTo>
                  <a:lnTo>
                    <a:pt x="791999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46290" y="3786505"/>
              <a:ext cx="7920355" cy="216535"/>
            </a:xfrm>
            <a:custGeom>
              <a:avLst/>
              <a:gdLst/>
              <a:ahLst/>
              <a:cxnLst/>
              <a:rect l="l" t="t" r="r" b="b"/>
              <a:pathLst>
                <a:path w="7920355" h="216535">
                  <a:moveTo>
                    <a:pt x="7919999" y="0"/>
                  </a:moveTo>
                  <a:lnTo>
                    <a:pt x="0" y="0"/>
                  </a:lnTo>
                  <a:lnTo>
                    <a:pt x="0" y="216001"/>
                  </a:lnTo>
                  <a:lnTo>
                    <a:pt x="7919999" y="216001"/>
                  </a:lnTo>
                  <a:lnTo>
                    <a:pt x="7919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46290" y="4002506"/>
              <a:ext cx="7920355" cy="216535"/>
            </a:xfrm>
            <a:custGeom>
              <a:avLst/>
              <a:gdLst/>
              <a:ahLst/>
              <a:cxnLst/>
              <a:rect l="l" t="t" r="r" b="b"/>
              <a:pathLst>
                <a:path w="7920355" h="216535">
                  <a:moveTo>
                    <a:pt x="7919999" y="0"/>
                  </a:moveTo>
                  <a:lnTo>
                    <a:pt x="0" y="0"/>
                  </a:lnTo>
                  <a:lnTo>
                    <a:pt x="0" y="216001"/>
                  </a:lnTo>
                  <a:lnTo>
                    <a:pt x="7919999" y="216001"/>
                  </a:lnTo>
                  <a:lnTo>
                    <a:pt x="791999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646290" y="4218508"/>
              <a:ext cx="7920355" cy="216535"/>
            </a:xfrm>
            <a:custGeom>
              <a:avLst/>
              <a:gdLst/>
              <a:ahLst/>
              <a:cxnLst/>
              <a:rect l="l" t="t" r="r" b="b"/>
              <a:pathLst>
                <a:path w="7920355" h="216535">
                  <a:moveTo>
                    <a:pt x="7919999" y="0"/>
                  </a:moveTo>
                  <a:lnTo>
                    <a:pt x="0" y="0"/>
                  </a:lnTo>
                  <a:lnTo>
                    <a:pt x="0" y="216001"/>
                  </a:lnTo>
                  <a:lnTo>
                    <a:pt x="7919999" y="216001"/>
                  </a:lnTo>
                  <a:lnTo>
                    <a:pt x="7919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46290" y="4434509"/>
              <a:ext cx="7920355" cy="216535"/>
            </a:xfrm>
            <a:custGeom>
              <a:avLst/>
              <a:gdLst/>
              <a:ahLst/>
              <a:cxnLst/>
              <a:rect l="l" t="t" r="r" b="b"/>
              <a:pathLst>
                <a:path w="7920355" h="216535">
                  <a:moveTo>
                    <a:pt x="7919999" y="0"/>
                  </a:moveTo>
                  <a:lnTo>
                    <a:pt x="0" y="0"/>
                  </a:lnTo>
                  <a:lnTo>
                    <a:pt x="0" y="216001"/>
                  </a:lnTo>
                  <a:lnTo>
                    <a:pt x="7919999" y="216001"/>
                  </a:lnTo>
                  <a:lnTo>
                    <a:pt x="791999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46290" y="4650511"/>
              <a:ext cx="7920355" cy="216535"/>
            </a:xfrm>
            <a:custGeom>
              <a:avLst/>
              <a:gdLst/>
              <a:ahLst/>
              <a:cxnLst/>
              <a:rect l="l" t="t" r="r" b="b"/>
              <a:pathLst>
                <a:path w="7920355" h="216535">
                  <a:moveTo>
                    <a:pt x="7919999" y="0"/>
                  </a:moveTo>
                  <a:lnTo>
                    <a:pt x="0" y="0"/>
                  </a:lnTo>
                  <a:lnTo>
                    <a:pt x="0" y="216001"/>
                  </a:lnTo>
                  <a:lnTo>
                    <a:pt x="7919999" y="216001"/>
                  </a:lnTo>
                  <a:lnTo>
                    <a:pt x="7919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268271" y="4065516"/>
              <a:ext cx="121932" cy="8999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8271" y="3849504"/>
              <a:ext cx="121932" cy="9000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8271" y="3633505"/>
              <a:ext cx="121932" cy="9000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8271" y="3417506"/>
              <a:ext cx="121932" cy="9000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268271" y="4281515"/>
              <a:ext cx="121932" cy="8999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9513" y="4065516"/>
              <a:ext cx="121932" cy="8999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69513" y="3849504"/>
              <a:ext cx="121932" cy="9000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69513" y="3633505"/>
              <a:ext cx="121932" cy="9000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69513" y="3417506"/>
              <a:ext cx="121932" cy="9000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9513" y="4281515"/>
              <a:ext cx="121932" cy="8999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5627" y="4065516"/>
              <a:ext cx="121932" cy="8999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5627" y="3849504"/>
              <a:ext cx="121932" cy="9000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5627" y="3633505"/>
              <a:ext cx="121932" cy="9000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5627" y="3417506"/>
              <a:ext cx="121932" cy="9000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5627" y="4281515"/>
              <a:ext cx="121932" cy="8999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3024" y="4065516"/>
              <a:ext cx="121932" cy="8999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3024" y="4281515"/>
              <a:ext cx="121932" cy="8999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3024" y="3849504"/>
              <a:ext cx="121932" cy="9000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3024" y="3633505"/>
              <a:ext cx="121932" cy="9000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3024" y="3417506"/>
              <a:ext cx="121932" cy="9000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8185" y="4281515"/>
              <a:ext cx="121932" cy="8999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268271" y="4497514"/>
              <a:ext cx="121932" cy="8999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9513" y="4497514"/>
              <a:ext cx="121932" cy="8999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5627" y="4497514"/>
              <a:ext cx="121932" cy="8999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3024" y="4497514"/>
              <a:ext cx="121932" cy="8999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8185" y="4497514"/>
              <a:ext cx="121932" cy="8999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8197" y="4065516"/>
              <a:ext cx="121932" cy="8999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8197" y="3849504"/>
              <a:ext cx="121932" cy="9000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8197" y="3633505"/>
              <a:ext cx="121932" cy="9000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8197" y="3417506"/>
              <a:ext cx="121932" cy="90004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779437" y="4917559"/>
            <a:ext cx="53340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数据串行传输</a:t>
            </a:r>
            <a:endParaRPr sz="7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79437" y="5133942"/>
            <a:ext cx="4509770" cy="107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3849370" algn="l"/>
              </a:tabLst>
            </a:pPr>
            <a:r>
              <a:rPr sz="7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扫描Поддержка	</a:t>
            </a: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1~128之间任意扫</a:t>
            </a:r>
            <a:r>
              <a:rPr sz="600" spc="-5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描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79437" y="4917479"/>
            <a:ext cx="53340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数据串行传输</a:t>
            </a:r>
            <a:endParaRPr sz="7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79437" y="5133862"/>
            <a:ext cx="4509770" cy="107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3849370" algn="l"/>
              </a:tabLst>
            </a:pPr>
            <a:r>
              <a:rPr sz="7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扫描Поддержка	</a:t>
            </a: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1~128之间任意扫</a:t>
            </a:r>
            <a:r>
              <a:rPr sz="600" spc="-5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描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646290" y="4866513"/>
            <a:ext cx="7920355" cy="648335"/>
            <a:chOff x="646290" y="4866513"/>
            <a:chExt cx="7920355" cy="648335"/>
          </a:xfrm>
        </p:grpSpPr>
        <p:sp>
          <p:nvSpPr>
            <p:cNvPr id="81" name="object 81"/>
            <p:cNvSpPr/>
            <p:nvPr/>
          </p:nvSpPr>
          <p:spPr>
            <a:xfrm>
              <a:off x="646290" y="4866513"/>
              <a:ext cx="7920355" cy="216535"/>
            </a:xfrm>
            <a:custGeom>
              <a:avLst/>
              <a:gdLst/>
              <a:ahLst/>
              <a:cxnLst/>
              <a:rect l="l" t="t" r="r" b="b"/>
              <a:pathLst>
                <a:path w="7920355" h="216535">
                  <a:moveTo>
                    <a:pt x="7919999" y="0"/>
                  </a:moveTo>
                  <a:lnTo>
                    <a:pt x="0" y="0"/>
                  </a:lnTo>
                  <a:lnTo>
                    <a:pt x="0" y="216001"/>
                  </a:lnTo>
                  <a:lnTo>
                    <a:pt x="7919999" y="216001"/>
                  </a:lnTo>
                  <a:lnTo>
                    <a:pt x="791999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646290" y="5082501"/>
              <a:ext cx="7920355" cy="216535"/>
            </a:xfrm>
            <a:custGeom>
              <a:avLst/>
              <a:gdLst/>
              <a:ahLst/>
              <a:cxnLst/>
              <a:rect l="l" t="t" r="r" b="b"/>
              <a:pathLst>
                <a:path w="7920355" h="216535">
                  <a:moveTo>
                    <a:pt x="7919999" y="0"/>
                  </a:moveTo>
                  <a:lnTo>
                    <a:pt x="0" y="0"/>
                  </a:lnTo>
                  <a:lnTo>
                    <a:pt x="0" y="216001"/>
                  </a:lnTo>
                  <a:lnTo>
                    <a:pt x="7919999" y="216001"/>
                  </a:lnTo>
                  <a:lnTo>
                    <a:pt x="7919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646290" y="5298503"/>
              <a:ext cx="7920355" cy="216535"/>
            </a:xfrm>
            <a:custGeom>
              <a:avLst/>
              <a:gdLst/>
              <a:ahLst/>
              <a:cxnLst/>
              <a:rect l="l" t="t" r="r" b="b"/>
              <a:pathLst>
                <a:path w="7920355" h="216535">
                  <a:moveTo>
                    <a:pt x="7919999" y="0"/>
                  </a:moveTo>
                  <a:lnTo>
                    <a:pt x="0" y="0"/>
                  </a:lnTo>
                  <a:lnTo>
                    <a:pt x="0" y="216001"/>
                  </a:lnTo>
                  <a:lnTo>
                    <a:pt x="7919999" y="216001"/>
                  </a:lnTo>
                  <a:lnTo>
                    <a:pt x="791999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" name="object 84"/>
          <p:cNvSpPr txBox="1"/>
          <p:nvPr/>
        </p:nvSpPr>
        <p:spPr>
          <a:xfrm>
            <a:off x="3816350" y="5327650"/>
            <a:ext cx="2307590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Сканирование любого числа в диапазоне от 1 до 128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04850" y="5327650"/>
            <a:ext cx="88900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cs typeface="+mj-lt"/>
              </a:rPr>
              <a:t>Поддержка сканирования</a:t>
            </a:r>
            <a:endParaRPr sz="700" spc="-15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6255537" y="1638236"/>
            <a:ext cx="869950" cy="559435"/>
            <a:chOff x="6255537" y="1638236"/>
            <a:chExt cx="869950" cy="559435"/>
          </a:xfrm>
        </p:grpSpPr>
        <p:pic>
          <p:nvPicPr>
            <p:cNvPr id="89" name="object 8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5537" y="1638236"/>
              <a:ext cx="869569" cy="559399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10299" y="1867966"/>
              <a:ext cx="101815" cy="100977"/>
            </a:xfrm>
            <a:prstGeom prst="rect">
              <a:avLst/>
            </a:prstGeom>
          </p:spPr>
        </p:pic>
      </p:grpSp>
      <p:grpSp>
        <p:nvGrpSpPr>
          <p:cNvPr id="91" name="object 91"/>
          <p:cNvGrpSpPr/>
          <p:nvPr/>
        </p:nvGrpSpPr>
        <p:grpSpPr>
          <a:xfrm>
            <a:off x="7644103" y="1642643"/>
            <a:ext cx="873125" cy="551180"/>
            <a:chOff x="7644103" y="1642643"/>
            <a:chExt cx="873125" cy="551180"/>
          </a:xfrm>
        </p:grpSpPr>
        <p:pic>
          <p:nvPicPr>
            <p:cNvPr id="92" name="object 9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44103" y="1642643"/>
              <a:ext cx="872859" cy="55058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92745" y="1865541"/>
              <a:ext cx="101828" cy="100977"/>
            </a:xfrm>
            <a:prstGeom prst="rect">
              <a:avLst/>
            </a:prstGeom>
          </p:spPr>
        </p:pic>
      </p:grpSp>
      <p:pic>
        <p:nvPicPr>
          <p:cNvPr id="94" name="object 9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85478" y="1629932"/>
            <a:ext cx="579902" cy="575994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93027" y="1630929"/>
            <a:ext cx="915863" cy="574007"/>
          </a:xfrm>
          <a:prstGeom prst="rect">
            <a:avLst/>
          </a:prstGeom>
        </p:spPr>
      </p:pic>
      <p:grpSp>
        <p:nvGrpSpPr>
          <p:cNvPr id="96" name="object 96"/>
          <p:cNvGrpSpPr/>
          <p:nvPr/>
        </p:nvGrpSpPr>
        <p:grpSpPr>
          <a:xfrm>
            <a:off x="2095618" y="1638460"/>
            <a:ext cx="876300" cy="559435"/>
            <a:chOff x="2095618" y="1638460"/>
            <a:chExt cx="876300" cy="559435"/>
          </a:xfrm>
        </p:grpSpPr>
        <p:pic>
          <p:nvPicPr>
            <p:cNvPr id="97" name="object 9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5618" y="1638460"/>
              <a:ext cx="875917" cy="558945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51849" y="1863394"/>
              <a:ext cx="101739" cy="100888"/>
            </a:xfrm>
            <a:prstGeom prst="rect">
              <a:avLst/>
            </a:prstGeom>
          </p:spPr>
        </p:pic>
      </p:grpSp>
      <p:sp>
        <p:nvSpPr>
          <p:cNvPr id="99" name="object 99"/>
          <p:cNvSpPr txBox="1"/>
          <p:nvPr/>
        </p:nvSpPr>
        <p:spPr>
          <a:xfrm>
            <a:off x="2452937" y="1867371"/>
            <a:ext cx="60960" cy="93345"/>
          </a:xfrm>
          <a:prstGeom prst="rect">
            <a:avLst/>
          </a:prstGeom>
        </p:spPr>
        <p:txBody>
          <a:bodyPr vert="vert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" spc="-20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E320</a:t>
            </a:r>
            <a:endParaRPr sz="2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718050" y="4700905"/>
            <a:ext cx="1076960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14042"/>
                </a:solidFill>
                <a:latin typeface="+mj-lt"/>
                <a:cs typeface="+mj-lt"/>
              </a:rPr>
              <a:t>Лидирующие чипы на рынке</a:t>
            </a:r>
            <a:endParaRPr sz="600" spc="-1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639310" y="4917440"/>
            <a:ext cx="112077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До 65536 оттенков серого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617085" y="5133340"/>
            <a:ext cx="150685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Поддержка</a:t>
            </a:r>
            <a:r>
              <a:rPr sz="600" spc="-10" dirty="0">
                <a:solidFill>
                  <a:srgbClr val="414042"/>
                </a:solidFill>
                <a:latin typeface="+mj-lt"/>
                <a:cs typeface="+mj-lt"/>
              </a:rPr>
              <a:t>R1G1B1，R16G16B16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03" name="object 26"/>
          <p:cNvSpPr txBox="1"/>
          <p:nvPr>
            <p:custDataLst>
              <p:tags r:id="rId13"/>
            </p:custDataLst>
          </p:nvPr>
        </p:nvSpPr>
        <p:spPr>
          <a:xfrm>
            <a:off x="628650" y="4718050"/>
            <a:ext cx="1121410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32715">
              <a:lnSpc>
                <a:spcPct val="100000"/>
              </a:lnSpc>
              <a:spcBef>
                <a:spcPts val="375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Чип управления</a:t>
            </a:r>
            <a:endParaRPr sz="700" spc="-10" dirty="0">
              <a:solidFill>
                <a:srgbClr val="414042"/>
              </a:solidFill>
              <a:latin typeface="+mj-lt"/>
              <a:cs typeface="+mj-lt"/>
              <a:sym typeface="+mn-ea"/>
            </a:endParaRPr>
          </a:p>
        </p:txBody>
      </p:sp>
      <p:sp>
        <p:nvSpPr>
          <p:cNvPr id="104" name="object 26"/>
          <p:cNvSpPr txBox="1"/>
          <p:nvPr>
            <p:custDataLst>
              <p:tags r:id="rId14"/>
            </p:custDataLst>
          </p:nvPr>
        </p:nvSpPr>
        <p:spPr>
          <a:xfrm>
            <a:off x="633730" y="4467225"/>
            <a:ext cx="112141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375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Полноэкранный модуль специальной формы</a:t>
            </a:r>
            <a:endParaRPr sz="700" spc="-10" dirty="0">
              <a:solidFill>
                <a:srgbClr val="414042"/>
              </a:solidFill>
              <a:latin typeface="+mj-lt"/>
              <a:cs typeface="+mj-lt"/>
              <a:sym typeface="+mn-ea"/>
            </a:endParaRPr>
          </a:p>
        </p:txBody>
      </p:sp>
      <p:sp>
        <p:nvSpPr>
          <p:cNvPr id="105" name="object 26"/>
          <p:cNvSpPr txBox="1"/>
          <p:nvPr>
            <p:custDataLst>
              <p:tags r:id="rId15"/>
            </p:custDataLst>
          </p:nvPr>
        </p:nvSpPr>
        <p:spPr>
          <a:xfrm>
            <a:off x="646430" y="4918075"/>
            <a:ext cx="1121410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375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Уровень серого</a:t>
            </a:r>
            <a:endParaRPr sz="700" spc="-10" dirty="0">
              <a:solidFill>
                <a:srgbClr val="414042"/>
              </a:solidFill>
              <a:latin typeface="+mj-lt"/>
              <a:cs typeface="+mj-lt"/>
              <a:sym typeface="+mn-ea"/>
            </a:endParaRPr>
          </a:p>
        </p:txBody>
      </p:sp>
      <p:sp>
        <p:nvSpPr>
          <p:cNvPr id="106" name="object 26"/>
          <p:cNvSpPr txBox="1"/>
          <p:nvPr>
            <p:custDataLst>
              <p:tags r:id="rId16"/>
            </p:custDataLst>
          </p:nvPr>
        </p:nvSpPr>
        <p:spPr>
          <a:xfrm>
            <a:off x="552450" y="5070475"/>
            <a:ext cx="112141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375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Последовательная передача данных</a:t>
            </a:r>
            <a:endParaRPr sz="700" spc="-10" dirty="0">
              <a:solidFill>
                <a:srgbClr val="414042"/>
              </a:solidFill>
              <a:latin typeface="+mj-lt"/>
              <a:cs typeface="+mj-lt"/>
              <a:sym typeface="+mn-ea"/>
            </a:endParaRPr>
          </a:p>
        </p:txBody>
      </p:sp>
      <p:sp>
        <p:nvSpPr>
          <p:cNvPr id="108" name="object 26"/>
          <p:cNvSpPr txBox="1"/>
          <p:nvPr>
            <p:custDataLst>
              <p:tags r:id="rId17"/>
            </p:custDataLst>
          </p:nvPr>
        </p:nvSpPr>
        <p:spPr>
          <a:xfrm>
            <a:off x="646430" y="3633470"/>
            <a:ext cx="1121410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375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Обычный ремонт швов</a:t>
            </a:r>
            <a:endParaRPr sz="700" spc="-10" dirty="0">
              <a:solidFill>
                <a:srgbClr val="414042"/>
              </a:solidFill>
              <a:latin typeface="+mj-lt"/>
              <a:cs typeface="+mj-lt"/>
              <a:sym typeface="+mn-ea"/>
            </a:endParaRPr>
          </a:p>
        </p:txBody>
      </p:sp>
      <p:sp>
        <p:nvSpPr>
          <p:cNvPr id="109" name="object 26"/>
          <p:cNvSpPr txBox="1"/>
          <p:nvPr>
            <p:custDataLst>
              <p:tags r:id="rId18"/>
            </p:custDataLst>
          </p:nvPr>
        </p:nvSpPr>
        <p:spPr>
          <a:xfrm>
            <a:off x="646430" y="3803650"/>
            <a:ext cx="112141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375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Проверка сетевого кабеля</a:t>
            </a:r>
            <a:endParaRPr sz="7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110" name="object 26"/>
          <p:cNvSpPr txBox="1"/>
          <p:nvPr>
            <p:custDataLst>
              <p:tags r:id="rId19"/>
            </p:custDataLst>
          </p:nvPr>
        </p:nvSpPr>
        <p:spPr>
          <a:xfrm>
            <a:off x="704850" y="4035425"/>
            <a:ext cx="1121410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375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Смещение данных</a:t>
            </a:r>
            <a:endParaRPr sz="700" spc="-10" dirty="0">
              <a:solidFill>
                <a:srgbClr val="414042"/>
              </a:solidFill>
              <a:latin typeface="+mj-lt"/>
              <a:cs typeface="+mj-lt"/>
              <a:sym typeface="+mn-ea"/>
            </a:endParaRPr>
          </a:p>
        </p:txBody>
      </p:sp>
      <p:sp>
        <p:nvSpPr>
          <p:cNvPr id="111" name="object 26"/>
          <p:cNvSpPr txBox="1"/>
          <p:nvPr>
            <p:custDataLst>
              <p:tags r:id="rId20"/>
            </p:custDataLst>
          </p:nvPr>
        </p:nvSpPr>
        <p:spPr>
          <a:xfrm>
            <a:off x="781050" y="4184650"/>
            <a:ext cx="112268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14630">
              <a:lnSpc>
                <a:spcPct val="203000"/>
              </a:lnSpc>
            </a:pPr>
            <a:r>
              <a:rPr sz="700" spc="-15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Модульная структура</a:t>
            </a:r>
            <a:endParaRPr sz="7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112" name="object 26"/>
          <p:cNvSpPr txBox="1"/>
          <p:nvPr>
            <p:custDataLst>
              <p:tags r:id="rId21"/>
            </p:custDataLst>
          </p:nvPr>
        </p:nvSpPr>
        <p:spPr>
          <a:xfrm>
            <a:off x="704850" y="3355340"/>
            <a:ext cx="112141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375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Коррекция яркости/цветности</a:t>
            </a:r>
            <a:endParaRPr sz="700" spc="-10" dirty="0">
              <a:solidFill>
                <a:srgbClr val="414042"/>
              </a:solidFill>
              <a:latin typeface="+mj-lt"/>
              <a:cs typeface="+mj-lt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6250" y="146050"/>
            <a:ext cx="1863725" cy="53911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600" b="1" dirty="0">
                <a:solidFill>
                  <a:srgbClr val="205596"/>
                </a:solidFill>
                <a:latin typeface="+mj-lt"/>
                <a:cs typeface="+mj-lt"/>
              </a:rPr>
              <a:t>Серия A</a:t>
            </a:r>
            <a:endParaRPr sz="1600" b="1" dirty="0">
              <a:solidFill>
                <a:srgbClr val="205596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spc="-10" dirty="0">
                <a:solidFill>
                  <a:srgbClr val="205596"/>
                </a:solidFill>
                <a:latin typeface="+mj-lt"/>
                <a:cs typeface="+mj-lt"/>
              </a:rPr>
              <a:t>сетевой проигрыватель</a:t>
            </a:r>
            <a:endParaRPr sz="1000" spc="-10" dirty="0">
              <a:solidFill>
                <a:srgbClr val="205596"/>
              </a:solidFill>
              <a:latin typeface="+mj-lt"/>
              <a:cs typeface="+mj-l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310" y="1289050"/>
          <a:ext cx="8479790" cy="4890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2510"/>
                <a:gridCol w="1324610"/>
                <a:gridCol w="1535430"/>
                <a:gridCol w="1520825"/>
                <a:gridCol w="1518920"/>
                <a:gridCol w="1547495"/>
              </a:tblGrid>
              <a:tr h="230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endParaRPr sz="800" spc="120" dirty="0">
                        <a:solidFill>
                          <a:srgbClr val="231F20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</a:pPr>
                      <a:r>
                        <a:rPr sz="800" spc="120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A500</a:t>
                      </a:r>
                      <a:endParaRPr sz="800" spc="120" dirty="0">
                        <a:solidFill>
                          <a:srgbClr val="231F20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</a:pPr>
                      <a:r>
                        <a:rPr sz="800" spc="120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A200</a:t>
                      </a:r>
                      <a:endParaRPr sz="800" spc="120" dirty="0">
                        <a:solidFill>
                          <a:srgbClr val="231F20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</a:pPr>
                      <a:r>
                        <a:rPr sz="800" spc="85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A100</a:t>
                      </a:r>
                      <a:endParaRPr sz="800" spc="85" dirty="0">
                        <a:solidFill>
                          <a:srgbClr val="231F20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</a:pPr>
                      <a:r>
                        <a:rPr sz="800" spc="125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A60</a:t>
                      </a:r>
                      <a:endParaRPr sz="800" spc="125" dirty="0">
                        <a:solidFill>
                          <a:srgbClr val="231F20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6098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Операционная система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76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03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Android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13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03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Android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3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Android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3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Android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325" marB="0">
                    <a:solidFill>
                      <a:srgbClr val="F1F2F2"/>
                    </a:solidFill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Способность к декодированию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8K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4K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4K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4K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/>
                </a:tc>
              </a:tr>
              <a:tr h="19621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Размер（L×W×H）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826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482.6×327.5×44mm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234.8×137.4×26mm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234.8×137.4×26mm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256.4×127.6×26.2mm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>
                    <a:solidFill>
                      <a:srgbClr val="F1F2F2"/>
                    </a:solidFill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Пространство хранения</a:t>
                      </a:r>
                      <a:endParaRPr sz="700" baseline="350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endParaRPr sz="600" spc="6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6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32GB</a:t>
                      </a:r>
                      <a:endParaRPr sz="600" spc="6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6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32GB</a:t>
                      </a:r>
                      <a:endParaRPr sz="600" spc="6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6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32GB</a:t>
                      </a:r>
                      <a:endParaRPr sz="600" spc="6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6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32GB</a:t>
                      </a:r>
                      <a:endParaRPr sz="600" spc="6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/>
                </a:tc>
              </a:tr>
              <a:tr h="33655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Расширение внешнего хранилища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953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222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USB-флэшка, максимальный объем 256 Гб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222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USB-флэшка, максимальный объем 256 Гб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222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USB-флэшка, максимальный объем 256 Гб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222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USB-флэшка, максимальный объем 256 Гб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2229" marB="0">
                    <a:solidFill>
                      <a:srgbClr val="F1F2F2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Выходной порт 10/100/1000 Мбит/с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8</a:t>
                      </a: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каналов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</a:t>
                      </a: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каналов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</a:t>
                      </a: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каналов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</a:t>
                      </a: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каналов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2230" marB="0"/>
                </a:tc>
              </a:tr>
              <a:tr h="435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0"/>
                        </a:spcBef>
                      </a:pPr>
                      <a:endParaRPr sz="700">
                        <a:latin typeface="+mj-lt"/>
                        <a:cs typeface="+mj-lt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Область управления сетевым портом</a:t>
                      </a:r>
                      <a:endParaRPr sz="700">
                        <a:latin typeface="+mj-lt"/>
                        <a:cs typeface="+mj-lt"/>
                      </a:endParaRPr>
                    </a:p>
                  </a:txBody>
                  <a:tcPr marL="0" marR="0" marT="5206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270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5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.</a:t>
                      </a:r>
                      <a:r>
                        <a:rPr lang="en-US"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2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 мегапикселя</a:t>
                      </a:r>
                      <a:endParaRPr sz="600">
                        <a:latin typeface="+mj-lt"/>
                        <a:cs typeface="+mj-lt"/>
                      </a:endParaRPr>
                    </a:p>
                    <a:p>
                      <a:pPr marL="3486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Максимальная ширина 4096 пикселей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270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2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.</a:t>
                      </a:r>
                      <a:r>
                        <a:rPr lang="en-US"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3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 мегапикселя</a:t>
                      </a:r>
                      <a:endParaRPr sz="600">
                        <a:latin typeface="+mj-lt"/>
                        <a:cs typeface="+mj-lt"/>
                      </a:endParaRPr>
                    </a:p>
                    <a:p>
                      <a:pPr marL="3486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Максимальная ширина 4096 пикселей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270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1.3 мегапикселя</a:t>
                      </a:r>
                      <a:endParaRPr sz="600">
                        <a:latin typeface="+mj-lt"/>
                        <a:cs typeface="+mj-lt"/>
                      </a:endParaRPr>
                    </a:p>
                    <a:p>
                      <a:pPr marL="3486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Максимальная ширина 4096 пикселей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270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1.3 мегапикселя</a:t>
                      </a:r>
                      <a:endParaRPr sz="600">
                        <a:latin typeface="+mj-lt"/>
                        <a:cs typeface="+mj-lt"/>
                      </a:endParaRPr>
                    </a:p>
                    <a:p>
                      <a:pPr marL="3486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Максимальная ширина 4096 пикселей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2705" marB="0">
                    <a:solidFill>
                      <a:srgbClr val="F1F2F2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444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Максимальная высота 4096 пикселей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444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Максимальная высота 2560 пикселей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444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Максимальная высота 2560 пикселей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444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Максимальная высота 2560 пикселей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4445" marB="0">
                    <a:solidFill>
                      <a:srgbClr val="F1F2F2"/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spc="6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Вход HDMI</a:t>
                      </a:r>
                      <a:endParaRPr sz="700" spc="6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19558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spc="6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Выход HDMI</a:t>
                      </a:r>
                      <a:endParaRPr sz="700" spc="6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080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350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3840×2160@60Hz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350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1920×1200@60Hz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350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1920×1200@60Hz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350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Управление кластером облачных сервисов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19748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10"/>
                        </a:spcBef>
                      </a:pPr>
                      <a:r>
                        <a:rPr sz="700" spc="7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LAN</a:t>
                      </a:r>
                      <a:endParaRPr sz="700" spc="7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206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510"/>
                        </a:spcBef>
                      </a:pPr>
                      <a:endParaRPr sz="600" spc="-2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6476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510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Гигабит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6476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510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100 Мегабит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6476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510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100 Мегабит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6476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510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100 Мегабит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64769" marB="0">
                    <a:solidFill>
                      <a:srgbClr val="F1F2F2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10"/>
                        </a:spcBef>
                      </a:pPr>
                      <a:r>
                        <a:rPr sz="700" spc="7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4G/5G</a:t>
                      </a:r>
                      <a:endParaRPr sz="700" spc="7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19621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700" spc="-2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WiFi</a:t>
                      </a:r>
                      <a:endParaRPr sz="700" spc="-2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270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Управление Wi-Fi с  телефона</a:t>
                      </a:r>
                      <a:endParaRPr sz="7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6670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Синхронизация программ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34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Внешний датчик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37401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Воспроизведение потокового медиаконтента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5891" y="3727417"/>
            <a:ext cx="121945" cy="9000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5101" y="4337215"/>
            <a:ext cx="121945" cy="9000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5101" y="4793978"/>
            <a:ext cx="121945" cy="9000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5891" y="4999817"/>
            <a:ext cx="121945" cy="9000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5101" y="5215828"/>
            <a:ext cx="121945" cy="8999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5101" y="5521998"/>
            <a:ext cx="121945" cy="8999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95101" y="5737997"/>
            <a:ext cx="121945" cy="8999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95101" y="5953997"/>
            <a:ext cx="121945" cy="8999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01082" y="758119"/>
            <a:ext cx="720000" cy="48298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30294" y="3803617"/>
            <a:ext cx="121945" cy="9000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30294" y="4325150"/>
            <a:ext cx="121945" cy="9000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30294" y="4793978"/>
            <a:ext cx="121945" cy="9000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30294" y="4999182"/>
            <a:ext cx="121945" cy="9000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30294" y="5215828"/>
            <a:ext cx="121945" cy="8999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30294" y="5521998"/>
            <a:ext cx="121945" cy="8999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30294" y="5737997"/>
            <a:ext cx="121945" cy="8999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30294" y="5953997"/>
            <a:ext cx="121945" cy="8999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39133" y="3803617"/>
            <a:ext cx="121945" cy="9000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39133" y="4261015"/>
            <a:ext cx="121945" cy="9000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49928" y="4773658"/>
            <a:ext cx="121945" cy="9000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49928" y="4946477"/>
            <a:ext cx="121945" cy="90004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20718" y="5179633"/>
            <a:ext cx="121945" cy="8999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49928" y="5521998"/>
            <a:ext cx="121945" cy="8999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49928" y="5737997"/>
            <a:ext cx="121945" cy="8999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049928" y="5953997"/>
            <a:ext cx="121945" cy="8999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20717" y="766078"/>
            <a:ext cx="720000" cy="475027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469575" y="3789647"/>
            <a:ext cx="121945" cy="90004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55605" y="4999817"/>
            <a:ext cx="121945" cy="90004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72750" y="5179633"/>
            <a:ext cx="121945" cy="89992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69575" y="5521998"/>
            <a:ext cx="121945" cy="89992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69575" y="5737997"/>
            <a:ext cx="121945" cy="89992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469575" y="5953997"/>
            <a:ext cx="121945" cy="89992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486773" y="3969981"/>
            <a:ext cx="107946" cy="10800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469625" y="4325046"/>
            <a:ext cx="107948" cy="10800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483596" y="4776094"/>
            <a:ext cx="107948" cy="10800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409556" y="831617"/>
            <a:ext cx="537593" cy="409488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165895" y="719569"/>
            <a:ext cx="1070867" cy="524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240" y="1441450"/>
          <a:ext cx="8936990" cy="4796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0450"/>
                <a:gridCol w="1438910"/>
                <a:gridCol w="1590675"/>
                <a:gridCol w="1616710"/>
                <a:gridCol w="1612265"/>
                <a:gridCol w="1617980"/>
              </a:tblGrid>
              <a:tr h="220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800" spc="125" dirty="0">
                          <a:solidFill>
                            <a:srgbClr val="231F20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A40</a:t>
                      </a:r>
                      <a:endParaRPr sz="8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</a:pPr>
                      <a:r>
                        <a:rPr sz="800" spc="125" dirty="0">
                          <a:solidFill>
                            <a:srgbClr val="231F20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A35</a:t>
                      </a:r>
                      <a:endParaRPr sz="8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</a:pPr>
                      <a:r>
                        <a:rPr sz="800" spc="125" dirty="0">
                          <a:solidFill>
                            <a:srgbClr val="231F20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A20</a:t>
                      </a:r>
                      <a:endParaRPr sz="8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sz="800" spc="135" dirty="0">
                          <a:solidFill>
                            <a:srgbClr val="231F20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A4K</a:t>
                      </a:r>
                      <a:endParaRPr sz="8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sz="800" spc="135" dirty="0">
                          <a:solidFill>
                            <a:srgbClr val="231F20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A2K</a:t>
                      </a:r>
                      <a:endParaRPr sz="8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0" marB="0"/>
                </a:tc>
              </a:tr>
              <a:tr h="26098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Операционная система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76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Android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3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Android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3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Android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3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Android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3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Android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325" marB="0">
                    <a:solidFill>
                      <a:srgbClr val="F1F2F2"/>
                    </a:solidFill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Способность к декодированию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4K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1080P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720P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4K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4K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/>
                </a:tc>
              </a:tr>
              <a:tr h="18796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Размер（L×W×H）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826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256.4×127.6×26.2mm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135.71×125×25.3mm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235.0×40.0×16.5mm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215×94×32mm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108×128×26mm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>
                    <a:solidFill>
                      <a:srgbClr val="F1F2F2"/>
                    </a:solidFill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Пространство хранения</a:t>
                      </a:r>
                      <a:endParaRPr sz="700" baseline="350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6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32GB</a:t>
                      </a:r>
                      <a:endParaRPr sz="600" spc="6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6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32GB</a:t>
                      </a:r>
                      <a:endParaRPr sz="600" spc="6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6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8GB</a:t>
                      </a:r>
                      <a:endParaRPr sz="600" spc="6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6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32GB</a:t>
                      </a:r>
                      <a:endParaRPr sz="600" spc="6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6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32GB</a:t>
                      </a:r>
                      <a:endParaRPr sz="600" spc="6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/>
                </a:tc>
              </a:tr>
              <a:tr h="32448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Расширение внешнего хранилища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953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USB-флэшка, максимальный объем 256 Гб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222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USB-флэшка, максимальный объем 256 Гб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222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USB-флэшка, максимальный объем 256 Гб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222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USB-флэшка, максимальный объем 256 Гб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222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USB-флэшка, максимальный объем 256 Гб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2229" marB="0">
                    <a:solidFill>
                      <a:srgbClr val="F1F2F2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Выходной порт 10/100/1000 Мбит/с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00" spc="-3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</a:t>
                      </a: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каналов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00" spc="-3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</a:t>
                      </a: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каналов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Нет (встроенный приемник)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418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0"/>
                        </a:spcBef>
                      </a:pPr>
                      <a:endParaRPr sz="700">
                        <a:latin typeface="+mj-lt"/>
                        <a:cs typeface="+mj-lt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Область управления сетевым портом</a:t>
                      </a:r>
                      <a:endParaRPr sz="700">
                        <a:latin typeface="+mj-lt"/>
                        <a:cs typeface="+mj-lt"/>
                      </a:endParaRPr>
                    </a:p>
                  </a:txBody>
                  <a:tcPr marL="0" marR="0" marT="5206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0.65 мегапикселя</a:t>
                      </a:r>
                      <a:endParaRPr sz="600">
                        <a:latin typeface="+mj-lt"/>
                        <a:cs typeface="+mj-lt"/>
                      </a:endParaRPr>
                    </a:p>
                    <a:p>
                      <a:pPr marL="1257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Максимальная ширина 4096 пикселей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270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0.65 мегапикселя</a:t>
                      </a:r>
                      <a:endParaRPr sz="600">
                        <a:latin typeface="+mj-lt"/>
                        <a:cs typeface="+mj-lt"/>
                      </a:endParaRPr>
                    </a:p>
                    <a:p>
                      <a:pPr marL="35941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Максимальная ширина 4096 пикселей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270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0.</a:t>
                      </a:r>
                      <a:r>
                        <a:rPr lang="en-US"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13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 мегапикселя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  <a:sym typeface="+mn-ea"/>
                      </a:endParaRPr>
                    </a:p>
                    <a:p>
                      <a:pPr marL="31305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Максимальная ширина 1024 пикселя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270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Максимальная высота 2560 пикселей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44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Максимальная высота 3840 пикселей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44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Максимальная высота 1024 пикселя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44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spc="6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Вход HDMI</a:t>
                      </a:r>
                      <a:endParaRPr sz="700" spc="6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18859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spc="6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Выход HDMI</a:t>
                      </a:r>
                      <a:endParaRPr sz="700" spc="6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080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3840×2160@60Hz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286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1920×1200@60Hz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2865" marB="0">
                    <a:solidFill>
                      <a:srgbClr val="F1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Управление кластером облачных сервисов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18859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10"/>
                        </a:spcBef>
                      </a:pPr>
                      <a:r>
                        <a:rPr sz="700" spc="7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LAN</a:t>
                      </a:r>
                      <a:endParaRPr sz="700" spc="7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206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100 Мегабит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413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100 Мегабит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413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100 Мегабит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413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Гигабит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413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100 Мегабит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4135" marB="0">
                    <a:solidFill>
                      <a:srgbClr val="F1F2F2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10"/>
                        </a:spcBef>
                      </a:pPr>
                      <a:r>
                        <a:rPr sz="700" spc="7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4G/5G</a:t>
                      </a:r>
                      <a:endParaRPr sz="700" spc="7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18796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700" spc="-2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WiFi</a:t>
                      </a:r>
                      <a:endParaRPr sz="700" spc="-2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270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Управление Wi-Fi с  телефона</a:t>
                      </a:r>
                      <a:endParaRPr sz="7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6670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Синхронизация программ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34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Внешний датчик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37401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Воспроизведение потокового медиаконтента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0190" y="4441990"/>
            <a:ext cx="121945" cy="900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0190" y="4873988"/>
            <a:ext cx="121945" cy="900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6220" y="5022677"/>
            <a:ext cx="121945" cy="900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20190" y="5305998"/>
            <a:ext cx="121945" cy="8999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20190" y="5521998"/>
            <a:ext cx="121945" cy="899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20190" y="5737997"/>
            <a:ext cx="121945" cy="8999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20190" y="5953997"/>
            <a:ext cx="121945" cy="8999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34213" y="3910814"/>
            <a:ext cx="107946" cy="10801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20243" y="4108411"/>
            <a:ext cx="107946" cy="1080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81176" y="4441990"/>
            <a:ext cx="121945" cy="9000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81176" y="4873988"/>
            <a:ext cx="121945" cy="9000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81176" y="5022677"/>
            <a:ext cx="121945" cy="9000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81176" y="5305998"/>
            <a:ext cx="121945" cy="8999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081176" y="5953997"/>
            <a:ext cx="121945" cy="8999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81176" y="5521998"/>
            <a:ext cx="121945" cy="8999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81228" y="3893034"/>
            <a:ext cx="107946" cy="10801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81227" y="5728990"/>
            <a:ext cx="107947" cy="1080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81228" y="3352986"/>
            <a:ext cx="107946" cy="10800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81228" y="3676985"/>
            <a:ext cx="107946" cy="1080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09410" y="4441990"/>
            <a:ext cx="121945" cy="9000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09410" y="4873988"/>
            <a:ext cx="121945" cy="9000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09410" y="5022677"/>
            <a:ext cx="121945" cy="9000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09410" y="5305998"/>
            <a:ext cx="121945" cy="8999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09410" y="5521998"/>
            <a:ext cx="121945" cy="8999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09410" y="5953997"/>
            <a:ext cx="121945" cy="8999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509464" y="3879699"/>
            <a:ext cx="107946" cy="10801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509463" y="5728990"/>
            <a:ext cx="107947" cy="10800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509464" y="3352986"/>
            <a:ext cx="107946" cy="10800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509464" y="3676985"/>
            <a:ext cx="107946" cy="10800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220055" y="864853"/>
            <a:ext cx="312183" cy="422873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84355" y="4441990"/>
            <a:ext cx="121945" cy="90004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84355" y="4873988"/>
            <a:ext cx="121945" cy="90004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84355" y="5022042"/>
            <a:ext cx="121945" cy="9000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84355" y="5305998"/>
            <a:ext cx="121945" cy="8999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84355" y="5521998"/>
            <a:ext cx="121945" cy="89992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584355" y="5737997"/>
            <a:ext cx="121945" cy="89992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84355" y="5953997"/>
            <a:ext cx="121945" cy="89992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584409" y="3879699"/>
            <a:ext cx="107946" cy="108013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97744" y="4108411"/>
            <a:ext cx="107946" cy="10800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087109" y="828856"/>
            <a:ext cx="579679" cy="464954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509264" y="831889"/>
            <a:ext cx="329843" cy="458883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581177" y="1162162"/>
            <a:ext cx="632788" cy="131649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98518" y="3910932"/>
            <a:ext cx="121945" cy="90004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12488" y="4441990"/>
            <a:ext cx="121945" cy="90004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12488" y="5305998"/>
            <a:ext cx="121945" cy="89992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12488" y="5022677"/>
            <a:ext cx="121945" cy="90004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12488" y="5521998"/>
            <a:ext cx="121945" cy="89992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2488" y="5737997"/>
            <a:ext cx="121945" cy="89992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2488" y="5953997"/>
            <a:ext cx="121945" cy="89992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98570" y="4108411"/>
            <a:ext cx="107946" cy="10800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712538" y="4864994"/>
            <a:ext cx="107948" cy="108000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712359" y="907845"/>
            <a:ext cx="550343" cy="382926"/>
          </a:xfrm>
          <a:prstGeom prst="rect">
            <a:avLst/>
          </a:prstGeom>
        </p:spPr>
      </p:pic>
      <p:sp>
        <p:nvSpPr>
          <p:cNvPr id="57" name="object 2"/>
          <p:cNvSpPr txBox="1"/>
          <p:nvPr>
            <p:custDataLst>
              <p:tags r:id="rId29"/>
            </p:custDataLst>
          </p:nvPr>
        </p:nvSpPr>
        <p:spPr>
          <a:xfrm>
            <a:off x="552450" y="69850"/>
            <a:ext cx="1863725" cy="53911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600" b="1" dirty="0">
                <a:solidFill>
                  <a:srgbClr val="205596"/>
                </a:solidFill>
                <a:latin typeface="+mj-lt"/>
                <a:cs typeface="+mj-lt"/>
              </a:rPr>
              <a:t>Серия A</a:t>
            </a:r>
            <a:endParaRPr sz="1600" b="1" dirty="0">
              <a:solidFill>
                <a:srgbClr val="205596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spc="-10" dirty="0">
                <a:solidFill>
                  <a:srgbClr val="205596"/>
                </a:solidFill>
                <a:latin typeface="+mj-lt"/>
                <a:cs typeface="+mj-lt"/>
              </a:rPr>
              <a:t>сетевой проигрыватель</a:t>
            </a:r>
            <a:endParaRPr sz="1000" spc="-10" dirty="0">
              <a:solidFill>
                <a:srgbClr val="205596"/>
              </a:solidFill>
              <a:latin typeface="+mj-lt"/>
              <a:cs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50" y="299720"/>
            <a:ext cx="2402205" cy="62293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>
                <a:latin typeface="+mj-lt"/>
                <a:cs typeface="+mj-lt"/>
              </a:rPr>
              <a:t>Серия CS</a:t>
            </a:r>
            <a:br>
              <a:rPr dirty="0">
                <a:latin typeface="+mj-lt"/>
                <a:cs typeface="+mj-lt"/>
              </a:rPr>
            </a:br>
            <a:r>
              <a:rPr sz="1000" b="0" spc="-10" dirty="0">
                <a:latin typeface="+mj-lt"/>
                <a:cs typeface="+mj-lt"/>
              </a:rPr>
              <a:t>мультимедийный сервер управления воспроизведением</a:t>
            </a:r>
            <a:endParaRPr sz="1000" b="0" spc="-10" dirty="0">
              <a:latin typeface="+mj-lt"/>
              <a:cs typeface="+mj-lt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514248" y="504722"/>
            <a:ext cx="674038" cy="2040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31392" y="497692"/>
            <a:ext cx="330835" cy="22669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600" spc="-30" dirty="0">
                <a:solidFill>
                  <a:srgbClr val="323031"/>
                </a:solidFill>
                <a:latin typeface="Chalkboard" panose="03050602040202020205" charset="0"/>
                <a:cs typeface="Chalkboard" panose="03050602040202020205" charset="0"/>
              </a:rPr>
              <a:t>股票代码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  <a:p>
            <a:pPr marL="17780">
              <a:lnSpc>
                <a:spcPct val="100000"/>
              </a:lnSpc>
              <a:spcBef>
                <a:spcPts val="75"/>
              </a:spcBef>
            </a:pPr>
            <a:r>
              <a:rPr sz="600" spc="65" dirty="0">
                <a:solidFill>
                  <a:srgbClr val="323031"/>
                </a:solidFill>
                <a:latin typeface="Chalkboard" panose="03050602040202020205" charset="0"/>
                <a:cs typeface="Chalkboard" panose="03050602040202020205" charset="0"/>
              </a:rPr>
              <a:t>301391 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6302" y="2004212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>
              <a:latin typeface="+mj-lt"/>
              <a:cs typeface="+mj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6302" y="2436203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>
              <a:latin typeface="+mj-lt"/>
              <a:cs typeface="+mj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6302" y="2868206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>
              <a:latin typeface="+mj-lt"/>
              <a:cs typeface="+mj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6302" y="3300209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>
              <a:latin typeface="+mj-lt"/>
              <a:cs typeface="+mj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6302" y="3732212"/>
            <a:ext cx="7920355" cy="274320"/>
          </a:xfrm>
          <a:custGeom>
            <a:avLst/>
            <a:gdLst/>
            <a:ahLst/>
            <a:cxnLst/>
            <a:rect l="l" t="t" r="r" b="b"/>
            <a:pathLst>
              <a:path w="7920355" h="274320">
                <a:moveTo>
                  <a:pt x="7919999" y="0"/>
                </a:moveTo>
                <a:lnTo>
                  <a:pt x="0" y="0"/>
                </a:lnTo>
                <a:lnTo>
                  <a:pt x="0" y="273900"/>
                </a:lnTo>
                <a:lnTo>
                  <a:pt x="7919999" y="273900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>
              <a:latin typeface="+mj-lt"/>
              <a:cs typeface="+mj-l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6302" y="4222115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>
              <a:latin typeface="+mj-lt"/>
              <a:cs typeface="+mj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6302" y="4654118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>
              <a:latin typeface="+mj-lt"/>
              <a:cs typeface="+mj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6302" y="5086121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>
              <a:latin typeface="+mj-lt"/>
              <a:cs typeface="+mj-l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220" y="1974850"/>
            <a:ext cx="75057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Спецификация корпуса</a:t>
            </a:r>
            <a:endParaRPr sz="700" spc="-15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7080" y="2263140"/>
            <a:ext cx="469900" cy="127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14" dirty="0">
                <a:solidFill>
                  <a:srgbClr val="414042"/>
                </a:solidFill>
                <a:latin typeface="+mj-lt"/>
                <a:cs typeface="+mj-lt"/>
              </a:rPr>
              <a:t>CPU</a:t>
            </a:r>
            <a:endParaRPr sz="700" spc="114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7080" y="2479040"/>
            <a:ext cx="963930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внутренняя память</a:t>
            </a:r>
            <a:endParaRPr sz="700" spc="-25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7080" y="2694305"/>
            <a:ext cx="1042035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Графическая карта</a:t>
            </a:r>
            <a:endParaRPr sz="700" spc="-25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7080" y="2909570"/>
            <a:ext cx="737870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Выходной канал</a:t>
            </a:r>
            <a:endParaRPr sz="700" spc="-15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0540" y="3300095"/>
            <a:ext cx="109855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Максимальное выходное разрешение</a:t>
            </a:r>
            <a:endParaRPr sz="700" spc="-10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0555" y="3122295"/>
            <a:ext cx="978535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Тип выходного канала</a:t>
            </a:r>
            <a:endParaRPr sz="700" spc="-10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5620" y="3528060"/>
            <a:ext cx="98933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Дополнительный входной интерфейс</a:t>
            </a:r>
            <a:endParaRPr sz="700" spc="-10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9780" y="3790315"/>
            <a:ext cx="408940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аудио</a:t>
            </a:r>
            <a:endParaRPr sz="700" spc="-25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2450" y="4006215"/>
            <a:ext cx="88963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14042"/>
                </a:solidFill>
                <a:latin typeface="+mj-lt"/>
                <a:cs typeface="+mj-lt"/>
              </a:rPr>
              <a:t>Приобретение сети NDI</a:t>
            </a:r>
            <a:endParaRPr sz="7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4845" y="4260215"/>
            <a:ext cx="720090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Размер хранения</a:t>
            </a:r>
            <a:endParaRPr sz="700" spc="-15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4515" y="4438650"/>
            <a:ext cx="122047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Синхронизация кадров множественных машин</a:t>
            </a:r>
            <a:endParaRPr sz="700" spc="-10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7080" y="5367020"/>
            <a:ext cx="558800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Сетевой порт</a:t>
            </a:r>
            <a:endParaRPr sz="700" spc="-15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46302" y="5676201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>
              <a:latin typeface="+mj-lt"/>
              <a:cs typeface="+mj-l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96390" y="1770380"/>
            <a:ext cx="978535" cy="11239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10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CS16K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609034" y="5149109"/>
            <a:ext cx="6015990" cy="90170"/>
            <a:chOff x="1609034" y="5149109"/>
            <a:chExt cx="6015990" cy="90170"/>
          </a:xfrm>
        </p:grpSpPr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9034" y="5149109"/>
              <a:ext cx="121945" cy="9000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3058" y="5149109"/>
              <a:ext cx="121945" cy="900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4280" y="5149109"/>
              <a:ext cx="121945" cy="900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4559" y="5149109"/>
              <a:ext cx="121945" cy="9000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2707" y="5149109"/>
              <a:ext cx="121932" cy="9000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1620" y="5149109"/>
              <a:ext cx="121945" cy="90004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9034" y="4933110"/>
            <a:ext cx="121945" cy="90004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1609034" y="4708117"/>
            <a:ext cx="6002020" cy="108585"/>
            <a:chOff x="1609034" y="4708117"/>
            <a:chExt cx="6002020" cy="108585"/>
          </a:xfrm>
        </p:grpSpPr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9034" y="4717111"/>
              <a:ext cx="121945" cy="9000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3058" y="4717111"/>
              <a:ext cx="121945" cy="9000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4280" y="4717111"/>
              <a:ext cx="121945" cy="9000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4559" y="4717111"/>
              <a:ext cx="121945" cy="9000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02752" y="4708117"/>
              <a:ext cx="107948" cy="1080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1620" y="4717111"/>
              <a:ext cx="121945" cy="90004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9034" y="4501112"/>
            <a:ext cx="121945" cy="90004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9034" y="4069113"/>
            <a:ext cx="121945" cy="90004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1596390" y="2048510"/>
            <a:ext cx="74993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5U стоечный корпус</a:t>
            </a:r>
            <a:endParaRPr sz="600">
              <a:latin typeface="+mj-lt"/>
              <a:cs typeface="+mj-l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96390" y="2266950"/>
            <a:ext cx="101155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Intel® 16 ядер 32 потока</a:t>
            </a:r>
            <a:endParaRPr sz="600">
              <a:latin typeface="+mj-lt"/>
              <a:cs typeface="+mj-l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96390" y="2485390"/>
            <a:ext cx="688975" cy="15494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128</a:t>
            </a:r>
            <a:r>
              <a:rPr sz="600" spc="-5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80" dirty="0">
                <a:solidFill>
                  <a:srgbClr val="414042"/>
                </a:solidFill>
                <a:latin typeface="+mj-lt"/>
                <a:cs typeface="+mj-lt"/>
              </a:rPr>
              <a:t>GB</a:t>
            </a:r>
            <a:endParaRPr sz="600">
              <a:latin typeface="+mj-lt"/>
              <a:cs typeface="+mj-l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596390" y="2703195"/>
            <a:ext cx="963930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32ГБ видеопамяти</a:t>
            </a:r>
            <a:endParaRPr sz="600">
              <a:latin typeface="+mj-lt"/>
              <a:cs typeface="+mj-l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596330" y="2921672"/>
            <a:ext cx="2127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414042"/>
                </a:solidFill>
                <a:latin typeface="+mj-lt"/>
                <a:cs typeface="+mj-lt"/>
              </a:rPr>
              <a:t>8×4K</a:t>
            </a:r>
            <a:endParaRPr sz="600" spc="-2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596330" y="3134879"/>
            <a:ext cx="3397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8×DP</a:t>
            </a:r>
            <a:r>
              <a:rPr sz="600" spc="-11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-30" dirty="0">
                <a:solidFill>
                  <a:srgbClr val="414042"/>
                </a:solidFill>
                <a:latin typeface="+mj-lt"/>
                <a:cs typeface="+mj-lt"/>
              </a:rPr>
              <a:t>1.4</a:t>
            </a:r>
            <a:endParaRPr sz="600">
              <a:latin typeface="+mj-lt"/>
              <a:cs typeface="+mj-l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596330" y="3353268"/>
            <a:ext cx="7086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14042"/>
                </a:solidFill>
                <a:latin typeface="+mj-lt"/>
                <a:cs typeface="+mj-lt"/>
              </a:rPr>
              <a:t>16384×4320/60fps</a:t>
            </a:r>
            <a:endParaRPr sz="600" spc="-1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596330" y="3568762"/>
            <a:ext cx="94297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14042"/>
                </a:solidFill>
                <a:latin typeface="+mj-lt"/>
                <a:cs typeface="+mj-lt"/>
              </a:rPr>
              <a:t>8×12G</a:t>
            </a:r>
            <a:r>
              <a:rPr sz="600" spc="-6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SDI</a:t>
            </a:r>
            <a:r>
              <a:rPr sz="600" spc="-45" dirty="0">
                <a:solidFill>
                  <a:srgbClr val="414042"/>
                </a:solidFill>
                <a:latin typeface="+mj-lt"/>
                <a:cs typeface="+mj-lt"/>
              </a:rPr>
              <a:t> или </a:t>
            </a:r>
            <a:r>
              <a:rPr sz="600" spc="-4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8×HDMI</a:t>
            </a:r>
            <a:r>
              <a:rPr sz="600" spc="-6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2.0</a:t>
            </a:r>
            <a:endParaRPr sz="600">
              <a:latin typeface="+mj-lt"/>
              <a:cs typeface="+mj-l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609030" y="3747298"/>
            <a:ext cx="1087120" cy="3098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600" spc="-35" dirty="0">
                <a:solidFill>
                  <a:srgbClr val="414042"/>
                </a:solidFill>
                <a:latin typeface="+mj-lt"/>
                <a:cs typeface="+mj-lt"/>
              </a:rPr>
              <a:t>5×</a:t>
            </a:r>
            <a:r>
              <a:rPr sz="600" spc="-50" dirty="0">
                <a:solidFill>
                  <a:srgbClr val="414042"/>
                </a:solidFill>
                <a:latin typeface="+mj-lt"/>
                <a:cs typeface="+mj-lt"/>
              </a:rPr>
              <a:t>аудиоразъёмов</a:t>
            </a:r>
            <a:endParaRPr sz="600">
              <a:latin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600" spc="-20" dirty="0">
                <a:solidFill>
                  <a:srgbClr val="414042"/>
                </a:solidFill>
                <a:latin typeface="+mj-lt"/>
                <a:cs typeface="+mj-lt"/>
              </a:rPr>
              <a:t>1×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оптический цифровой аудиовыход S/PDIF</a:t>
            </a:r>
            <a:endParaRPr sz="600">
              <a:latin typeface="+mj-lt"/>
              <a:cs typeface="+mj-l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883018" y="3747298"/>
            <a:ext cx="1087120" cy="3098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600" spc="-35" dirty="0">
                <a:solidFill>
                  <a:srgbClr val="414042"/>
                </a:solidFill>
                <a:latin typeface="+mj-lt"/>
                <a:cs typeface="+mj-lt"/>
              </a:rPr>
              <a:t>5×</a:t>
            </a:r>
            <a:r>
              <a:rPr sz="600" spc="-50" dirty="0">
                <a:solidFill>
                  <a:srgbClr val="414042"/>
                </a:solidFill>
                <a:latin typeface="+mj-lt"/>
                <a:cs typeface="+mj-lt"/>
              </a:rPr>
              <a:t>аудиоразъёмов</a:t>
            </a:r>
            <a:endParaRPr sz="600">
              <a:latin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600" spc="-20" dirty="0">
                <a:solidFill>
                  <a:srgbClr val="414042"/>
                </a:solidFill>
                <a:latin typeface="+mj-lt"/>
                <a:cs typeface="+mj-lt"/>
              </a:rPr>
              <a:t>1×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оптический цифровой аудиовыход S/PDIF</a:t>
            </a:r>
            <a:endParaRPr sz="600">
              <a:latin typeface="+mj-lt"/>
              <a:cs typeface="+mj-l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154262" y="3747298"/>
            <a:ext cx="1087120" cy="3098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600" spc="-35" dirty="0">
                <a:solidFill>
                  <a:srgbClr val="414042"/>
                </a:solidFill>
                <a:latin typeface="+mj-lt"/>
                <a:cs typeface="+mj-lt"/>
              </a:rPr>
              <a:t>5×</a:t>
            </a:r>
            <a:r>
              <a:rPr sz="600" spc="-50" dirty="0">
                <a:solidFill>
                  <a:srgbClr val="414042"/>
                </a:solidFill>
                <a:latin typeface="+mj-lt"/>
                <a:cs typeface="+mj-lt"/>
              </a:rPr>
              <a:t>аудиоразъёмов</a:t>
            </a:r>
            <a:endParaRPr sz="600">
              <a:latin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600" spc="-20" dirty="0">
                <a:solidFill>
                  <a:srgbClr val="414042"/>
                </a:solidFill>
                <a:latin typeface="+mj-lt"/>
                <a:cs typeface="+mj-lt"/>
              </a:rPr>
              <a:t>1×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оптический цифровой аудиовыход S/PDIF</a:t>
            </a:r>
            <a:endParaRPr sz="600">
              <a:latin typeface="+mj-lt"/>
              <a:cs typeface="+mj-l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596390" y="4234180"/>
            <a:ext cx="108712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cap="small" spc="-10" dirty="0">
                <a:solidFill>
                  <a:srgbClr val="414042"/>
                </a:solidFill>
                <a:latin typeface="+mj-lt"/>
                <a:cs typeface="+mj-lt"/>
              </a:rPr>
              <a:t>1TB（</a:t>
            </a: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Максимальная конфигурация - до  8tb)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596330" y="5731327"/>
            <a:ext cx="86169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2×USB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2.0；7×USB</a:t>
            </a:r>
            <a:r>
              <a:rPr sz="600" spc="-2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3.0</a:t>
            </a:r>
            <a:endParaRPr sz="600">
              <a:latin typeface="+mj-lt"/>
              <a:cs typeface="+mj-l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596390" y="5951220"/>
            <a:ext cx="1273810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1300</a:t>
            </a:r>
            <a:r>
              <a:rPr sz="600" spc="-3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310" dirty="0">
                <a:solidFill>
                  <a:srgbClr val="414042"/>
                </a:solidFill>
                <a:latin typeface="+mj-lt"/>
                <a:cs typeface="+mj-lt"/>
              </a:rPr>
              <a:t>W</a:t>
            </a:r>
            <a:r>
              <a:rPr sz="600" spc="-50" dirty="0">
                <a:solidFill>
                  <a:srgbClr val="414042"/>
                </a:solidFill>
                <a:latin typeface="+mj-lt"/>
                <a:cs typeface="+mj-lt"/>
              </a:rPr>
              <a:t> (Резервное электропитание)</a:t>
            </a:r>
            <a:endParaRPr sz="600">
              <a:latin typeface="+mj-lt"/>
              <a:cs typeface="+mj-l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596330" y="5333105"/>
            <a:ext cx="702310" cy="2686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600" spc="-80" dirty="0">
                <a:solidFill>
                  <a:srgbClr val="414042"/>
                </a:solidFill>
                <a:latin typeface="+mj-lt"/>
                <a:cs typeface="+mj-lt"/>
              </a:rPr>
              <a:t>1×10</a:t>
            </a:r>
            <a:r>
              <a:rPr sz="600" spc="-3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80" dirty="0">
                <a:solidFill>
                  <a:srgbClr val="414042"/>
                </a:solidFill>
                <a:latin typeface="+mj-lt"/>
                <a:cs typeface="+mj-lt"/>
              </a:rPr>
              <a:t>GbE</a:t>
            </a:r>
            <a:r>
              <a:rPr sz="600" spc="-3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RJ45</a:t>
            </a:r>
            <a:endParaRPr sz="600"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spc="-125" dirty="0">
                <a:solidFill>
                  <a:srgbClr val="414042"/>
                </a:solidFill>
                <a:latin typeface="+mj-lt"/>
                <a:cs typeface="+mj-lt"/>
              </a:rPr>
              <a:t>1×1</a:t>
            </a:r>
            <a:r>
              <a:rPr sz="600" spc="-4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80" dirty="0">
                <a:solidFill>
                  <a:srgbClr val="414042"/>
                </a:solidFill>
                <a:latin typeface="+mj-lt"/>
                <a:cs typeface="+mj-lt"/>
              </a:rPr>
              <a:t>GbE</a:t>
            </a:r>
            <a:r>
              <a:rPr sz="600" spc="-4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RJ45</a:t>
            </a:r>
            <a:endParaRPr sz="600">
              <a:latin typeface="+mj-lt"/>
              <a:cs typeface="+mj-lt"/>
            </a:endParaRPr>
          </a:p>
        </p:txBody>
      </p:sp>
      <p:pic>
        <p:nvPicPr>
          <p:cNvPr id="61" name="object 6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44050" y="1080355"/>
            <a:ext cx="720000" cy="267547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28875" y="1080355"/>
            <a:ext cx="720000" cy="267547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767080" y="5718810"/>
            <a:ext cx="470535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14042"/>
                </a:solidFill>
                <a:latin typeface="+mj-lt"/>
                <a:cs typeface="+mj-lt"/>
              </a:rPr>
              <a:t>USB-порт</a:t>
            </a:r>
            <a:endParaRPr sz="7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74370" y="5938520"/>
            <a:ext cx="88963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Мощность выхода питания</a:t>
            </a:r>
            <a:endParaRPr sz="700" spc="-10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870200" y="1770380"/>
            <a:ext cx="1184910" cy="13652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5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CS20-8K</a:t>
            </a:r>
            <a:r>
              <a:rPr sz="800" spc="-145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800" spc="35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Pro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pic>
        <p:nvPicPr>
          <p:cNvPr id="66" name="object 6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3058" y="4933110"/>
            <a:ext cx="121945" cy="90004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3058" y="4501112"/>
            <a:ext cx="121945" cy="90004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3058" y="4069113"/>
            <a:ext cx="121945" cy="90004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2870200" y="2048510"/>
            <a:ext cx="104203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4U стоечный корпус</a:t>
            </a:r>
            <a:endParaRPr sz="600">
              <a:latin typeface="+mj-lt"/>
              <a:cs typeface="+mj-l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870200" y="2266950"/>
            <a:ext cx="1017270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Intel® 24 ядер 32 потока</a:t>
            </a:r>
            <a:endParaRPr sz="600">
              <a:latin typeface="+mj-lt"/>
              <a:cs typeface="+mj-l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870200" y="2485390"/>
            <a:ext cx="750570" cy="12890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65" dirty="0">
                <a:solidFill>
                  <a:srgbClr val="414042"/>
                </a:solidFill>
                <a:latin typeface="+mj-lt"/>
                <a:cs typeface="+mj-lt"/>
              </a:rPr>
              <a:t>32</a:t>
            </a:r>
            <a:r>
              <a:rPr sz="600" spc="-12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80" dirty="0">
                <a:solidFill>
                  <a:srgbClr val="414042"/>
                </a:solidFill>
                <a:latin typeface="+mj-lt"/>
                <a:cs typeface="+mj-lt"/>
              </a:rPr>
              <a:t>GB</a:t>
            </a:r>
            <a:endParaRPr sz="600">
              <a:latin typeface="+mj-lt"/>
              <a:cs typeface="+mj-l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870200" y="2703195"/>
            <a:ext cx="93027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8ГБ видеопамяти</a:t>
            </a:r>
            <a:endParaRPr sz="600">
              <a:latin typeface="+mj-lt"/>
              <a:cs typeface="+mj-l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870348" y="2921672"/>
            <a:ext cx="2127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414042"/>
                </a:solidFill>
                <a:latin typeface="+mj-lt"/>
                <a:cs typeface="+mj-lt"/>
              </a:rPr>
              <a:t>4×4K</a:t>
            </a:r>
            <a:endParaRPr sz="600" spc="-2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870348" y="3134879"/>
            <a:ext cx="7499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3×DP</a:t>
            </a:r>
            <a:r>
              <a:rPr sz="600" spc="-3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1.4，1×Type-</a:t>
            </a:r>
            <a:r>
              <a:rPr sz="600" spc="-50" dirty="0">
                <a:solidFill>
                  <a:srgbClr val="414042"/>
                </a:solidFill>
                <a:latin typeface="+mj-lt"/>
                <a:cs typeface="+mj-lt"/>
              </a:rPr>
              <a:t>C</a:t>
            </a:r>
            <a:endParaRPr sz="600">
              <a:latin typeface="+mj-lt"/>
              <a:cs typeface="+mj-l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870348" y="3353268"/>
            <a:ext cx="6623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14042"/>
                </a:solidFill>
                <a:latin typeface="+mj-lt"/>
                <a:cs typeface="+mj-lt"/>
              </a:rPr>
              <a:t>8192×4320/60fps</a:t>
            </a:r>
            <a:endParaRPr sz="600" spc="-1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870348" y="3568762"/>
            <a:ext cx="94297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14042"/>
                </a:solidFill>
                <a:latin typeface="+mj-lt"/>
                <a:cs typeface="+mj-lt"/>
              </a:rPr>
              <a:t>4×12G</a:t>
            </a:r>
            <a:r>
              <a:rPr sz="600" spc="-6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SDI</a:t>
            </a:r>
            <a:r>
              <a:rPr sz="600" spc="-45" dirty="0">
                <a:solidFill>
                  <a:srgbClr val="414042"/>
                </a:solidFill>
                <a:latin typeface="+mj-lt"/>
                <a:cs typeface="+mj-lt"/>
              </a:rPr>
              <a:t> или </a:t>
            </a:r>
            <a:r>
              <a:rPr sz="600" spc="-4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4×HDMI</a:t>
            </a:r>
            <a:r>
              <a:rPr sz="600" spc="-6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2.0</a:t>
            </a:r>
            <a:endParaRPr sz="600">
              <a:latin typeface="+mj-lt"/>
              <a:cs typeface="+mj-l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870200" y="4234180"/>
            <a:ext cx="124333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1TB+250GB（Максимальная конфигурация - до  4tb)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870348" y="5731327"/>
            <a:ext cx="86169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2×USB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2.0；8×USB</a:t>
            </a:r>
            <a:r>
              <a:rPr sz="600" spc="-2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3.0</a:t>
            </a:r>
            <a:endParaRPr sz="600">
              <a:latin typeface="+mj-lt"/>
              <a:cs typeface="+mj-l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870200" y="5951220"/>
            <a:ext cx="569595" cy="12001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65" dirty="0">
                <a:solidFill>
                  <a:srgbClr val="414042"/>
                </a:solidFill>
                <a:latin typeface="+mj-lt"/>
                <a:cs typeface="+mj-lt"/>
              </a:rPr>
              <a:t>850</a:t>
            </a:r>
            <a:r>
              <a:rPr sz="600" spc="-12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260" dirty="0">
                <a:solidFill>
                  <a:srgbClr val="414042"/>
                </a:solidFill>
                <a:latin typeface="+mj-lt"/>
                <a:cs typeface="+mj-lt"/>
              </a:rPr>
              <a:t>W</a:t>
            </a:r>
            <a:endParaRPr sz="600">
              <a:latin typeface="+mj-lt"/>
              <a:cs typeface="+mj-l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870348" y="5368691"/>
            <a:ext cx="737870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70" dirty="0">
                <a:solidFill>
                  <a:srgbClr val="414042"/>
                </a:solidFill>
                <a:latin typeface="+mj-lt"/>
                <a:cs typeface="+mj-lt"/>
              </a:rPr>
              <a:t>1×2.5</a:t>
            </a:r>
            <a:r>
              <a:rPr sz="600" spc="-3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80" dirty="0">
                <a:solidFill>
                  <a:srgbClr val="414042"/>
                </a:solidFill>
                <a:latin typeface="+mj-lt"/>
                <a:cs typeface="+mj-lt"/>
              </a:rPr>
              <a:t>GbE</a:t>
            </a:r>
            <a:r>
              <a:rPr sz="600" spc="-3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RJ45</a:t>
            </a:r>
            <a:endParaRPr sz="600">
              <a:latin typeface="+mj-lt"/>
              <a:cs typeface="+mj-lt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048635" y="4488815"/>
            <a:ext cx="833120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0" dirty="0">
                <a:solidFill>
                  <a:srgbClr val="414042"/>
                </a:solidFill>
                <a:latin typeface="+mj-lt"/>
                <a:cs typeface="+mj-lt"/>
              </a:rPr>
              <a:t>(</a:t>
            </a: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Необязательный</a:t>
            </a:r>
            <a:r>
              <a:rPr sz="600" spc="-50" dirty="0">
                <a:solidFill>
                  <a:srgbClr val="414042"/>
                </a:solidFill>
                <a:latin typeface="+mj-lt"/>
                <a:cs typeface="+mj-lt"/>
              </a:rPr>
              <a:t>)</a:t>
            </a:r>
            <a:endParaRPr sz="600" spc="-5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141470" y="1770380"/>
            <a:ext cx="1099820" cy="12890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5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CS20-</a:t>
            </a:r>
            <a:r>
              <a:rPr sz="800" spc="80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8K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pic>
        <p:nvPicPr>
          <p:cNvPr id="83" name="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54330" y="4492117"/>
            <a:ext cx="107948" cy="108000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4280" y="4933110"/>
            <a:ext cx="121945" cy="90004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4280" y="4069113"/>
            <a:ext cx="121945" cy="90004"/>
          </a:xfrm>
          <a:prstGeom prst="rect">
            <a:avLst/>
          </a:prstGeom>
        </p:spPr>
      </p:pic>
      <p:sp>
        <p:nvSpPr>
          <p:cNvPr id="86" name="object 86"/>
          <p:cNvSpPr txBox="1"/>
          <p:nvPr/>
        </p:nvSpPr>
        <p:spPr>
          <a:xfrm>
            <a:off x="4141470" y="2048510"/>
            <a:ext cx="1103630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4U стоечный корпус</a:t>
            </a:r>
            <a:endParaRPr sz="600">
              <a:latin typeface="+mj-lt"/>
              <a:cs typeface="+mj-l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141470" y="2266950"/>
            <a:ext cx="102425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Intel® 16 ядер 24 потока</a:t>
            </a:r>
            <a:endParaRPr sz="600">
              <a:latin typeface="+mj-lt"/>
              <a:cs typeface="+mj-lt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141470" y="2485390"/>
            <a:ext cx="621030" cy="10731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16</a:t>
            </a:r>
            <a:r>
              <a:rPr sz="600" spc="-12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80" dirty="0">
                <a:solidFill>
                  <a:srgbClr val="414042"/>
                </a:solidFill>
                <a:latin typeface="+mj-lt"/>
                <a:cs typeface="+mj-lt"/>
              </a:rPr>
              <a:t>GB</a:t>
            </a:r>
            <a:endParaRPr sz="600">
              <a:latin typeface="+mj-lt"/>
              <a:cs typeface="+mj-lt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141470" y="2703195"/>
            <a:ext cx="1258570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4ГБ видеопамяти</a:t>
            </a:r>
            <a:endParaRPr sz="600">
              <a:latin typeface="+mj-lt"/>
              <a:cs typeface="+mj-lt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141576" y="2921672"/>
            <a:ext cx="2127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414042"/>
                </a:solidFill>
                <a:latin typeface="+mj-lt"/>
                <a:cs typeface="+mj-lt"/>
              </a:rPr>
              <a:t>4×4K</a:t>
            </a:r>
            <a:endParaRPr sz="600" spc="-2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141576" y="3134879"/>
            <a:ext cx="4089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50" dirty="0">
                <a:solidFill>
                  <a:srgbClr val="414042"/>
                </a:solidFill>
                <a:latin typeface="+mj-lt"/>
                <a:cs typeface="+mj-lt"/>
              </a:rPr>
              <a:t>4×mDP</a:t>
            </a:r>
            <a:r>
              <a:rPr sz="600" spc="-10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1.4</a:t>
            </a:r>
            <a:endParaRPr sz="600">
              <a:latin typeface="+mj-lt"/>
              <a:cs typeface="+mj-l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141576" y="3353268"/>
            <a:ext cx="6623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14042"/>
                </a:solidFill>
                <a:latin typeface="+mj-lt"/>
                <a:cs typeface="+mj-lt"/>
              </a:rPr>
              <a:t>8192×4320/60fps</a:t>
            </a:r>
            <a:endParaRPr sz="600" spc="-1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141576" y="3568762"/>
            <a:ext cx="911860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4×3G</a:t>
            </a:r>
            <a:r>
              <a:rPr sz="600" spc="-8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10" dirty="0">
                <a:solidFill>
                  <a:srgbClr val="414042"/>
                </a:solidFill>
                <a:latin typeface="+mj-lt"/>
                <a:cs typeface="+mj-lt"/>
              </a:rPr>
              <a:t>SDI</a:t>
            </a:r>
            <a:r>
              <a:rPr sz="600" spc="-55" dirty="0">
                <a:solidFill>
                  <a:srgbClr val="414042"/>
                </a:solidFill>
                <a:latin typeface="+mj-lt"/>
                <a:cs typeface="+mj-lt"/>
              </a:rPr>
              <a:t> или </a:t>
            </a:r>
            <a:r>
              <a:rPr sz="600" spc="-5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10" dirty="0">
                <a:solidFill>
                  <a:srgbClr val="414042"/>
                </a:solidFill>
                <a:latin typeface="+mj-lt"/>
                <a:cs typeface="+mj-lt"/>
              </a:rPr>
              <a:t>2×HDMI</a:t>
            </a:r>
            <a:r>
              <a:rPr sz="600" spc="-8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2.0</a:t>
            </a:r>
            <a:endParaRPr sz="600">
              <a:latin typeface="+mj-lt"/>
              <a:cs typeface="+mj-lt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128770" y="4222115"/>
            <a:ext cx="135509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500GB+250GB（Максимальная конфигурация - до  2tb)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141576" y="5731327"/>
            <a:ext cx="86169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2×USB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2.0；8×USB</a:t>
            </a:r>
            <a:r>
              <a:rPr sz="600" spc="-2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3.0</a:t>
            </a:r>
            <a:endParaRPr sz="600">
              <a:latin typeface="+mj-lt"/>
              <a:cs typeface="+mj-lt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141470" y="5951220"/>
            <a:ext cx="843915" cy="13906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65" dirty="0">
                <a:solidFill>
                  <a:srgbClr val="414042"/>
                </a:solidFill>
                <a:latin typeface="+mj-lt"/>
                <a:cs typeface="+mj-lt"/>
              </a:rPr>
              <a:t>650</a:t>
            </a:r>
            <a:r>
              <a:rPr sz="600" spc="-12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260" dirty="0">
                <a:solidFill>
                  <a:srgbClr val="414042"/>
                </a:solidFill>
                <a:latin typeface="+mj-lt"/>
                <a:cs typeface="+mj-lt"/>
              </a:rPr>
              <a:t>W</a:t>
            </a:r>
            <a:endParaRPr sz="600">
              <a:latin typeface="+mj-lt"/>
              <a:cs typeface="+mj-lt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141576" y="5368691"/>
            <a:ext cx="737870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70" dirty="0">
                <a:solidFill>
                  <a:srgbClr val="414042"/>
                </a:solidFill>
                <a:latin typeface="+mj-lt"/>
                <a:cs typeface="+mj-lt"/>
              </a:rPr>
              <a:t>1×2.5</a:t>
            </a:r>
            <a:r>
              <a:rPr sz="600" spc="-3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80" dirty="0">
                <a:solidFill>
                  <a:srgbClr val="414042"/>
                </a:solidFill>
                <a:latin typeface="+mj-lt"/>
                <a:cs typeface="+mj-lt"/>
              </a:rPr>
              <a:t>GbE</a:t>
            </a:r>
            <a:r>
              <a:rPr sz="600" spc="-3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RJ45</a:t>
            </a:r>
            <a:endParaRPr sz="600">
              <a:latin typeface="+mj-lt"/>
              <a:cs typeface="+mj-l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448935" y="1770380"/>
            <a:ext cx="727075" cy="12890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0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CS4K</a:t>
            </a:r>
            <a:r>
              <a:rPr sz="800" spc="-160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800" spc="35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Pro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pic>
        <p:nvPicPr>
          <p:cNvPr id="99" name="object 9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54610" y="4492117"/>
            <a:ext cx="107948" cy="108000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4559" y="4933110"/>
            <a:ext cx="121945" cy="90004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4559" y="4069113"/>
            <a:ext cx="121945" cy="90004"/>
          </a:xfrm>
          <a:prstGeom prst="rect">
            <a:avLst/>
          </a:prstGeom>
        </p:spPr>
      </p:pic>
      <p:sp>
        <p:nvSpPr>
          <p:cNvPr id="102" name="object 102"/>
          <p:cNvSpPr txBox="1"/>
          <p:nvPr/>
        </p:nvSpPr>
        <p:spPr>
          <a:xfrm>
            <a:off x="5441950" y="2048510"/>
            <a:ext cx="817880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2U стоечный корпус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441950" y="2266950"/>
            <a:ext cx="91249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Intel® 6 ядер 12 потока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441950" y="2485390"/>
            <a:ext cx="817880" cy="10731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16</a:t>
            </a:r>
            <a:r>
              <a:rPr sz="600" spc="-12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80" dirty="0">
                <a:solidFill>
                  <a:srgbClr val="414042"/>
                </a:solidFill>
                <a:latin typeface="+mj-lt"/>
                <a:cs typeface="+mj-lt"/>
              </a:rPr>
              <a:t>GB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441950" y="2703195"/>
            <a:ext cx="853440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4ГБ видеопамяти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441850" y="2921672"/>
            <a:ext cx="2127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414042"/>
                </a:solidFill>
                <a:latin typeface="+mj-lt"/>
                <a:cs typeface="+mj-lt"/>
              </a:rPr>
              <a:t>2×4K</a:t>
            </a:r>
            <a:endParaRPr sz="600" spc="-2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441850" y="3134879"/>
            <a:ext cx="4089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50" dirty="0">
                <a:solidFill>
                  <a:srgbClr val="414042"/>
                </a:solidFill>
                <a:latin typeface="+mj-lt"/>
                <a:cs typeface="+mj-lt"/>
              </a:rPr>
              <a:t>2×mDP</a:t>
            </a:r>
            <a:r>
              <a:rPr sz="600" spc="-10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1.4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441850" y="3353268"/>
            <a:ext cx="6464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14042"/>
                </a:solidFill>
                <a:latin typeface="+mj-lt"/>
                <a:cs typeface="+mj-lt"/>
              </a:rPr>
              <a:t>8192×2160/60fps</a:t>
            </a:r>
            <a:endParaRPr sz="600" spc="-1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441850" y="3568762"/>
            <a:ext cx="549910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45" dirty="0">
                <a:solidFill>
                  <a:srgbClr val="414042"/>
                </a:solidFill>
                <a:latin typeface="+mj-lt"/>
                <a:cs typeface="+mj-lt"/>
              </a:rPr>
              <a:t>1×DVI</a:t>
            </a:r>
            <a:r>
              <a:rPr sz="600" spc="-80" dirty="0">
                <a:solidFill>
                  <a:srgbClr val="414042"/>
                </a:solidFill>
                <a:latin typeface="+mj-lt"/>
                <a:cs typeface="+mj-lt"/>
              </a:rPr>
              <a:t> или </a:t>
            </a:r>
            <a:r>
              <a:rPr sz="600" spc="-8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-40" dirty="0">
                <a:solidFill>
                  <a:srgbClr val="414042"/>
                </a:solidFill>
                <a:latin typeface="+mj-lt"/>
                <a:cs typeface="+mj-lt"/>
              </a:rPr>
              <a:t>1×SDI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454550" y="3800333"/>
            <a:ext cx="41084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spc="-35" dirty="0">
                <a:solidFill>
                  <a:srgbClr val="414042"/>
                </a:solidFill>
                <a:latin typeface="+mj-lt"/>
                <a:cs typeface="+mj-lt"/>
              </a:rPr>
              <a:t>3×</a:t>
            </a:r>
            <a:r>
              <a:rPr sz="600" spc="-50" dirty="0">
                <a:solidFill>
                  <a:srgbClr val="414042"/>
                </a:solidFill>
                <a:latin typeface="+mj-lt"/>
                <a:cs typeface="+mj-lt"/>
              </a:rPr>
              <a:t>аудиоразъёмов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505450" y="4222115"/>
            <a:ext cx="104203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500GB（Максимальная конфигурация - до  1tb)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441850" y="5731327"/>
            <a:ext cx="86169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2×USB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2.0；4×USB</a:t>
            </a:r>
            <a:r>
              <a:rPr sz="600" spc="-2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3.0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441950" y="5951220"/>
            <a:ext cx="702310" cy="12890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65" dirty="0">
                <a:solidFill>
                  <a:srgbClr val="414042"/>
                </a:solidFill>
                <a:latin typeface="+mj-lt"/>
                <a:cs typeface="+mj-lt"/>
              </a:rPr>
              <a:t>250</a:t>
            </a:r>
            <a:r>
              <a:rPr sz="600" spc="-12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260" dirty="0">
                <a:solidFill>
                  <a:srgbClr val="414042"/>
                </a:solidFill>
                <a:latin typeface="+mj-lt"/>
                <a:cs typeface="+mj-lt"/>
              </a:rPr>
              <a:t>W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441850" y="5368691"/>
            <a:ext cx="65595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25" dirty="0">
                <a:solidFill>
                  <a:srgbClr val="414042"/>
                </a:solidFill>
                <a:latin typeface="+mj-lt"/>
                <a:cs typeface="+mj-lt"/>
              </a:rPr>
              <a:t>1×1</a:t>
            </a:r>
            <a:r>
              <a:rPr sz="600" spc="-4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80" dirty="0">
                <a:solidFill>
                  <a:srgbClr val="414042"/>
                </a:solidFill>
                <a:latin typeface="+mj-lt"/>
                <a:cs typeface="+mj-lt"/>
              </a:rPr>
              <a:t>GbE</a:t>
            </a:r>
            <a:r>
              <a:rPr sz="600" spc="-4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RJ45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496810" y="1770380"/>
            <a:ext cx="1099820" cy="11684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20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CS4K-</a:t>
            </a:r>
            <a:r>
              <a:rPr sz="800" spc="95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G2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pic>
        <p:nvPicPr>
          <p:cNvPr id="116" name="object 1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02752" y="4492117"/>
            <a:ext cx="107948" cy="108000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02752" y="4924115"/>
            <a:ext cx="107948" cy="108000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02707" y="4069113"/>
            <a:ext cx="121932" cy="90004"/>
          </a:xfrm>
          <a:prstGeom prst="rect">
            <a:avLst/>
          </a:prstGeom>
        </p:spPr>
      </p:pic>
      <p:sp>
        <p:nvSpPr>
          <p:cNvPr id="119" name="object 119"/>
          <p:cNvSpPr txBox="1"/>
          <p:nvPr/>
        </p:nvSpPr>
        <p:spPr>
          <a:xfrm>
            <a:off x="7489825" y="2048510"/>
            <a:ext cx="943610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14042"/>
                </a:solidFill>
                <a:latin typeface="+mj-lt"/>
                <a:cs typeface="+mj-lt"/>
              </a:rPr>
              <a:t>2.5U стоечный корпус</a:t>
            </a:r>
            <a:endParaRPr sz="600" spc="-1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489825" y="2266950"/>
            <a:ext cx="99631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Intel® 4 ядер 8 потока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489998" y="2485198"/>
            <a:ext cx="1987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65" dirty="0">
                <a:solidFill>
                  <a:srgbClr val="414042"/>
                </a:solidFill>
                <a:latin typeface="+mj-lt"/>
                <a:cs typeface="+mj-lt"/>
              </a:rPr>
              <a:t>8</a:t>
            </a:r>
            <a:r>
              <a:rPr sz="600" spc="-12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80" dirty="0">
                <a:solidFill>
                  <a:srgbClr val="414042"/>
                </a:solidFill>
                <a:latin typeface="+mj-lt"/>
                <a:cs typeface="+mj-lt"/>
              </a:rPr>
              <a:t>GB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489825" y="2703195"/>
            <a:ext cx="764540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Встроенная графика</a:t>
            </a:r>
            <a:endParaRPr sz="600" spc="-15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489998" y="2921672"/>
            <a:ext cx="4603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4×2K</a:t>
            </a:r>
            <a:r>
              <a:rPr sz="600" spc="-30" dirty="0">
                <a:solidFill>
                  <a:srgbClr val="414042"/>
                </a:solidFill>
                <a:latin typeface="+mj-lt"/>
                <a:cs typeface="+mj-lt"/>
              </a:rPr>
              <a:t>或</a:t>
            </a:r>
            <a:r>
              <a:rPr sz="600" spc="-20" dirty="0">
                <a:solidFill>
                  <a:srgbClr val="414042"/>
                </a:solidFill>
                <a:latin typeface="+mj-lt"/>
                <a:cs typeface="+mj-lt"/>
              </a:rPr>
              <a:t>1×4K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489998" y="3134879"/>
            <a:ext cx="4533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10" dirty="0">
                <a:solidFill>
                  <a:srgbClr val="414042"/>
                </a:solidFill>
                <a:latin typeface="+mj-lt"/>
                <a:cs typeface="+mj-lt"/>
              </a:rPr>
              <a:t>4×HDMI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2.0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489998" y="3353268"/>
            <a:ext cx="6623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14042"/>
                </a:solidFill>
                <a:latin typeface="+mj-lt"/>
                <a:cs typeface="+mj-lt"/>
              </a:rPr>
              <a:t>4096×2160/60fps</a:t>
            </a:r>
            <a:endParaRPr sz="600" spc="-1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489825" y="3568700"/>
            <a:ext cx="849630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1×HDMI</a:t>
            </a:r>
            <a:r>
              <a:rPr sz="600" spc="-3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-10" dirty="0">
                <a:solidFill>
                  <a:srgbClr val="414042"/>
                </a:solidFill>
                <a:latin typeface="+mj-lt"/>
                <a:cs typeface="+mj-lt"/>
              </a:rPr>
              <a:t>2.0（Стандарт</a:t>
            </a:r>
            <a:r>
              <a:rPr sz="600" spc="-50" dirty="0">
                <a:solidFill>
                  <a:srgbClr val="414042"/>
                </a:solidFill>
                <a:latin typeface="+mj-lt"/>
                <a:cs typeface="+mj-lt"/>
              </a:rPr>
              <a:t>）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502698" y="3800333"/>
            <a:ext cx="41084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spc="-35" dirty="0">
                <a:solidFill>
                  <a:srgbClr val="414042"/>
                </a:solidFill>
                <a:latin typeface="+mj-lt"/>
                <a:cs typeface="+mj-lt"/>
              </a:rPr>
              <a:t>2×</a:t>
            </a:r>
            <a:r>
              <a:rPr sz="600" spc="-50" dirty="0">
                <a:solidFill>
                  <a:srgbClr val="414042"/>
                </a:solidFill>
                <a:latin typeface="+mj-lt"/>
                <a:cs typeface="+mj-lt"/>
              </a:rPr>
              <a:t>аудиоразъёмов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609840" y="4234180"/>
            <a:ext cx="131635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500GB（Максимальная конфигурация - до  1tb)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489998" y="5731327"/>
            <a:ext cx="86169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2×USB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2.0；4×USB</a:t>
            </a:r>
            <a:r>
              <a:rPr sz="600" spc="-2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3.0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489825" y="5951220"/>
            <a:ext cx="817880" cy="11176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100</a:t>
            </a:r>
            <a:r>
              <a:rPr sz="600" spc="-5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260" dirty="0">
                <a:solidFill>
                  <a:srgbClr val="414042"/>
                </a:solidFill>
                <a:latin typeface="+mj-lt"/>
                <a:cs typeface="+mj-lt"/>
              </a:rPr>
              <a:t>W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489998" y="5368691"/>
            <a:ext cx="65595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25" dirty="0">
                <a:solidFill>
                  <a:srgbClr val="414042"/>
                </a:solidFill>
                <a:latin typeface="+mj-lt"/>
                <a:cs typeface="+mj-lt"/>
              </a:rPr>
              <a:t>1×1</a:t>
            </a:r>
            <a:r>
              <a:rPr sz="600" spc="-4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80" dirty="0">
                <a:solidFill>
                  <a:srgbClr val="414042"/>
                </a:solidFill>
                <a:latin typeface="+mj-lt"/>
                <a:cs typeface="+mj-lt"/>
              </a:rPr>
              <a:t>GbE</a:t>
            </a:r>
            <a:r>
              <a:rPr sz="600" spc="-4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RJ45</a:t>
            </a:r>
            <a:endParaRPr sz="600">
              <a:latin typeface="+mj-lt"/>
              <a:cs typeface="+mj-lt"/>
            </a:endParaRPr>
          </a:p>
        </p:txBody>
      </p:sp>
      <p:pic>
        <p:nvPicPr>
          <p:cNvPr id="132" name="object 1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12948" y="1186345"/>
            <a:ext cx="719995" cy="170663"/>
          </a:xfrm>
          <a:prstGeom prst="rect">
            <a:avLst/>
          </a:prstGeom>
        </p:spPr>
      </p:pic>
      <p:sp>
        <p:nvSpPr>
          <p:cNvPr id="133" name="object 133"/>
          <p:cNvSpPr txBox="1"/>
          <p:nvPr/>
        </p:nvSpPr>
        <p:spPr>
          <a:xfrm>
            <a:off x="6466205" y="1770380"/>
            <a:ext cx="854075" cy="12890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30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CS4K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pic>
        <p:nvPicPr>
          <p:cNvPr id="134" name="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71671" y="4492117"/>
            <a:ext cx="107948" cy="108000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71620" y="4933110"/>
            <a:ext cx="121945" cy="90004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71620" y="4069113"/>
            <a:ext cx="121945" cy="90004"/>
          </a:xfrm>
          <a:prstGeom prst="rect">
            <a:avLst/>
          </a:prstGeom>
        </p:spPr>
      </p:pic>
      <p:sp>
        <p:nvSpPr>
          <p:cNvPr id="137" name="object 137"/>
          <p:cNvSpPr txBox="1"/>
          <p:nvPr/>
        </p:nvSpPr>
        <p:spPr>
          <a:xfrm>
            <a:off x="6459220" y="2048510"/>
            <a:ext cx="88963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2U стоечный корпус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459220" y="2266950"/>
            <a:ext cx="911860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Intel® 6 ядер 12 потока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459220" y="2485390"/>
            <a:ext cx="328295" cy="12192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65" dirty="0">
                <a:solidFill>
                  <a:srgbClr val="414042"/>
                </a:solidFill>
                <a:latin typeface="+mj-lt"/>
                <a:cs typeface="+mj-lt"/>
              </a:rPr>
              <a:t>8</a:t>
            </a:r>
            <a:r>
              <a:rPr sz="600" spc="-12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80" dirty="0">
                <a:solidFill>
                  <a:srgbClr val="414042"/>
                </a:solidFill>
                <a:latin typeface="+mj-lt"/>
                <a:cs typeface="+mj-lt"/>
              </a:rPr>
              <a:t>GB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459220" y="2703195"/>
            <a:ext cx="86169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4ГБ видеопамяти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458917" y="2921672"/>
            <a:ext cx="1974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solidFill>
                  <a:srgbClr val="414042"/>
                </a:solidFill>
                <a:latin typeface="+mj-lt"/>
                <a:cs typeface="+mj-lt"/>
              </a:rPr>
              <a:t>1×4K</a:t>
            </a:r>
            <a:endParaRPr sz="600" spc="-3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458917" y="3134879"/>
            <a:ext cx="3937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1×mDP</a:t>
            </a:r>
            <a:r>
              <a:rPr sz="600" spc="1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-30" dirty="0">
                <a:solidFill>
                  <a:srgbClr val="414042"/>
                </a:solidFill>
                <a:latin typeface="+mj-lt"/>
                <a:cs typeface="+mj-lt"/>
              </a:rPr>
              <a:t>1.4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458917" y="3353268"/>
            <a:ext cx="6623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414042"/>
                </a:solidFill>
                <a:latin typeface="+mj-lt"/>
                <a:cs typeface="+mj-lt"/>
              </a:rPr>
              <a:t>4096×2160/60fps</a:t>
            </a:r>
            <a:endParaRPr sz="600" spc="-1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458917" y="3568762"/>
            <a:ext cx="549910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45" dirty="0">
                <a:solidFill>
                  <a:srgbClr val="414042"/>
                </a:solidFill>
                <a:latin typeface="+mj-lt"/>
                <a:cs typeface="+mj-lt"/>
              </a:rPr>
              <a:t>1×DVI</a:t>
            </a:r>
            <a:r>
              <a:rPr sz="600" spc="-80" dirty="0">
                <a:solidFill>
                  <a:srgbClr val="414042"/>
                </a:solidFill>
                <a:latin typeface="+mj-lt"/>
                <a:cs typeface="+mj-lt"/>
              </a:rPr>
              <a:t> или </a:t>
            </a:r>
            <a:r>
              <a:rPr sz="600" spc="-8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-40" dirty="0">
                <a:solidFill>
                  <a:srgbClr val="414042"/>
                </a:solidFill>
                <a:latin typeface="+mj-lt"/>
                <a:cs typeface="+mj-lt"/>
              </a:rPr>
              <a:t>1×SDI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6471617" y="3800333"/>
            <a:ext cx="41084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spc="-35" dirty="0">
                <a:solidFill>
                  <a:srgbClr val="414042"/>
                </a:solidFill>
                <a:latin typeface="+mj-lt"/>
                <a:cs typeface="+mj-lt"/>
              </a:rPr>
              <a:t>3×</a:t>
            </a:r>
            <a:r>
              <a:rPr sz="600" spc="-50" dirty="0">
                <a:solidFill>
                  <a:srgbClr val="414042"/>
                </a:solidFill>
                <a:latin typeface="+mj-lt"/>
                <a:cs typeface="+mj-lt"/>
              </a:rPr>
              <a:t>аудиоразъёмов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537960" y="4234180"/>
            <a:ext cx="115062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500GB（</a:t>
            </a:r>
            <a:r>
              <a:rPr kumimoji="0" sz="700" b="0" i="0" u="none" strike="noStrike" kern="0" cap="none" spc="-10" normalizeH="0" baseline="0" noProof="1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Максимальная конфигурация - до  1tb)</a:t>
            </a:r>
            <a:endParaRPr kumimoji="0" sz="700" b="0" i="0" u="none" strike="noStrike" kern="0" cap="none" spc="-10" normalizeH="0" baseline="0" noProof="1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458917" y="5731327"/>
            <a:ext cx="86169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2×USB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2.0；4×USB</a:t>
            </a:r>
            <a:r>
              <a:rPr sz="600" spc="-2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3.0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6459220" y="5951220"/>
            <a:ext cx="621665" cy="1270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65" dirty="0">
                <a:solidFill>
                  <a:srgbClr val="414042"/>
                </a:solidFill>
                <a:latin typeface="+mj-lt"/>
                <a:cs typeface="+mj-lt"/>
              </a:rPr>
              <a:t>250</a:t>
            </a:r>
            <a:r>
              <a:rPr sz="600" spc="-12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260" dirty="0">
                <a:solidFill>
                  <a:srgbClr val="414042"/>
                </a:solidFill>
                <a:latin typeface="+mj-lt"/>
                <a:cs typeface="+mj-lt"/>
              </a:rPr>
              <a:t>W</a:t>
            </a:r>
            <a:endParaRPr sz="600">
              <a:latin typeface="+mj-lt"/>
              <a:cs typeface="+mj-lt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458917" y="5368691"/>
            <a:ext cx="65595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25" dirty="0">
                <a:solidFill>
                  <a:srgbClr val="414042"/>
                </a:solidFill>
                <a:latin typeface="+mj-lt"/>
                <a:cs typeface="+mj-lt"/>
              </a:rPr>
              <a:t>1×1</a:t>
            </a:r>
            <a:r>
              <a:rPr sz="600" spc="-4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80" dirty="0">
                <a:solidFill>
                  <a:srgbClr val="414042"/>
                </a:solidFill>
                <a:latin typeface="+mj-lt"/>
                <a:cs typeface="+mj-lt"/>
              </a:rPr>
              <a:t>GbE</a:t>
            </a:r>
            <a:r>
              <a:rPr sz="600" spc="-4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RJ45</a:t>
            </a:r>
            <a:endParaRPr sz="600">
              <a:latin typeface="+mj-lt"/>
              <a:cs typeface="+mj-lt"/>
            </a:endParaRPr>
          </a:p>
        </p:txBody>
      </p:sp>
      <p:pic>
        <p:nvPicPr>
          <p:cNvPr id="150" name="object 15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44033" y="1191789"/>
            <a:ext cx="720000" cy="168274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497015" y="1176587"/>
            <a:ext cx="719999" cy="193230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96339" y="1003477"/>
            <a:ext cx="719994" cy="355414"/>
          </a:xfrm>
          <a:prstGeom prst="rect">
            <a:avLst/>
          </a:prstGeom>
        </p:spPr>
      </p:pic>
      <p:sp>
        <p:nvSpPr>
          <p:cNvPr id="153" name="object 24"/>
          <p:cNvSpPr txBox="1"/>
          <p:nvPr>
            <p:custDataLst>
              <p:tags r:id="rId15"/>
            </p:custDataLst>
          </p:nvPr>
        </p:nvSpPr>
        <p:spPr>
          <a:xfrm>
            <a:off x="627380" y="4686935"/>
            <a:ext cx="1220470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Управление EDID</a:t>
            </a:r>
            <a:endParaRPr sz="700" spc="-10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154" name="object 23"/>
          <p:cNvSpPr txBox="1"/>
          <p:nvPr>
            <p:custDataLst>
              <p:tags r:id="rId16"/>
            </p:custDataLst>
          </p:nvPr>
        </p:nvSpPr>
        <p:spPr>
          <a:xfrm>
            <a:off x="646430" y="4858385"/>
            <a:ext cx="109982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Синхронизация временных кодов</a:t>
            </a:r>
            <a:endParaRPr sz="700" spc="-15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155" name="object 23"/>
          <p:cNvSpPr txBox="1"/>
          <p:nvPr>
            <p:custDataLst>
              <p:tags r:id="rId17"/>
            </p:custDataLst>
          </p:nvPr>
        </p:nvSpPr>
        <p:spPr>
          <a:xfrm>
            <a:off x="567055" y="5149215"/>
            <a:ext cx="1042035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Авторизация GrandShow</a:t>
            </a:r>
            <a:endParaRPr sz="700" spc="-15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730" y="434340"/>
            <a:ext cx="1577975" cy="53911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600" b="1" dirty="0">
                <a:solidFill>
                  <a:srgbClr val="205596"/>
                </a:solidFill>
                <a:latin typeface="+mj-lt"/>
                <a:cs typeface="+mj-lt"/>
              </a:rPr>
              <a:t>Серия H</a:t>
            </a:r>
            <a:endParaRPr sz="1600" b="1" dirty="0">
              <a:solidFill>
                <a:srgbClr val="205596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spc="-10" dirty="0">
                <a:solidFill>
                  <a:srgbClr val="205596"/>
                </a:solidFill>
                <a:latin typeface="+mj-lt"/>
                <a:cs typeface="+mj-lt"/>
              </a:rPr>
              <a:t>Оптический конвертер</a:t>
            </a:r>
            <a:endParaRPr sz="1000" spc="-10" dirty="0">
              <a:solidFill>
                <a:srgbClr val="205596"/>
              </a:solidFill>
              <a:latin typeface="+mj-lt"/>
              <a:cs typeface="+mj-lt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14602" y="1202936"/>
            <a:ext cx="475942" cy="128994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28467" y="2083968"/>
          <a:ext cx="7880350" cy="1924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8205"/>
                <a:gridCol w="1401445"/>
                <a:gridCol w="1400175"/>
                <a:gridCol w="1400175"/>
                <a:gridCol w="1400175"/>
                <a:gridCol w="1400175"/>
              </a:tblGrid>
              <a:tr h="19240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6D6E71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Сетевой интерфейс</a:t>
                      </a:r>
                      <a:endParaRPr sz="600" spc="-15" dirty="0">
                        <a:solidFill>
                          <a:srgbClr val="6D6E71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2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RJ45</a:t>
                      </a:r>
                      <a:endParaRPr sz="600" spc="-2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2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RJ45</a:t>
                      </a:r>
                      <a:endParaRPr sz="600" spc="-2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Neutrik（Совместим с</a:t>
                      </a:r>
                      <a:r>
                        <a:rPr lang="en-US"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RJ45）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2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RJ45</a:t>
                      </a:r>
                      <a:endParaRPr sz="600" spc="-2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Neutrik</a:t>
                      </a:r>
                      <a:r>
                        <a:rPr sz="600" spc="3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RJ45</a:t>
                      </a:r>
                      <a:r>
                        <a:rPr sz="6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Гигабит</a:t>
                      </a:r>
                      <a:r>
                        <a:rPr lang="en-US" sz="6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Сетевой</a:t>
                      </a:r>
                      <a:endParaRPr sz="6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6D6E71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Количество сетевых портов</a:t>
                      </a:r>
                      <a:endParaRPr sz="600" spc="-15" dirty="0">
                        <a:solidFill>
                          <a:srgbClr val="6D6E71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</a:t>
                      </a:r>
                      <a:endParaRPr sz="600" spc="-5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10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10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16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10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6D6E71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Скорость сетевого порта</a:t>
                      </a:r>
                      <a:endParaRPr sz="600" spc="-15" dirty="0">
                        <a:solidFill>
                          <a:srgbClr val="6D6E71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1Gb/s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1Gb/s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1Gb/s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1Gb/s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1Gb/s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384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600">
                        <a:latin typeface="+mj-lt"/>
                        <a:ea typeface="+mj-lt"/>
                        <a:cs typeface="Times New Roman" panose="02020603050405020304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600" spc="-15" dirty="0">
                          <a:solidFill>
                            <a:srgbClr val="6D6E71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Оптический интерфейс</a:t>
                      </a:r>
                      <a:endParaRPr sz="600" spc="-15" dirty="0">
                        <a:solidFill>
                          <a:srgbClr val="6D6E71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600">
                        <a:latin typeface="+mj-lt"/>
                        <a:cs typeface="+mj-lt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Оптический интерфейс LC с полным дуплексом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600">
                        <a:latin typeface="+mj-lt"/>
                        <a:cs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Оптический интерфейс LC с полным дуплексом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600">
                        <a:latin typeface="+mj-lt"/>
                        <a:cs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Оптический интерфейс LC с полным дуплексом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600">
                        <a:latin typeface="+mj-lt"/>
                        <a:cs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Оптический интерфейс LC с полным дуплексом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64490" marR="344805" indent="-12700">
                        <a:lnSpc>
                          <a:spcPct val="125000"/>
                        </a:lnSpc>
                        <a:spcBef>
                          <a:spcPts val="43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Neutrik</a:t>
                      </a:r>
                      <a:r>
                        <a:rPr sz="600" spc="-12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opticalCON</a:t>
                      </a:r>
                      <a:r>
                        <a:rPr lang="en-US"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Совместимый с оптическим интерфейсом LC-LC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6D6E71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Количество оптических портов</a:t>
                      </a:r>
                      <a:endParaRPr sz="600" spc="-15" dirty="0">
                        <a:solidFill>
                          <a:srgbClr val="6D6E71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</a:t>
                      </a:r>
                      <a:endParaRPr sz="600" spc="-5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</a:t>
                      </a:r>
                      <a:endParaRPr sz="600" spc="-5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</a:t>
                      </a:r>
                      <a:endParaRPr sz="600" spc="-5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</a:t>
                      </a:r>
                      <a:endParaRPr sz="600" spc="-5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</a:t>
                      </a:r>
                      <a:endParaRPr sz="600" spc="-5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6D6E71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 Скорость оптического порта</a:t>
                      </a:r>
                      <a:endParaRPr sz="600" spc="-15" dirty="0">
                        <a:solidFill>
                          <a:srgbClr val="6D6E71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2.5Gb/s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10Gb/s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10Gb/s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10Gb/s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10Gb/s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6D6E71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Тип оптического волокна</a:t>
                      </a:r>
                      <a:endParaRPr sz="600" spc="-15" dirty="0">
                        <a:solidFill>
                          <a:srgbClr val="6D6E71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Одномодовый дуплекс</a:t>
                      </a:r>
                      <a:endParaRPr sz="6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Одномодовый дуплекс</a:t>
                      </a:r>
                      <a:endParaRPr sz="6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Одномодовый дуплекс</a:t>
                      </a:r>
                      <a:endParaRPr sz="6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Одномодовый дуплекс</a:t>
                      </a:r>
                      <a:endParaRPr sz="6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Одномодовый дуплекс</a:t>
                      </a:r>
                      <a:endParaRPr sz="6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6D6E71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Расстояние передачи</a:t>
                      </a:r>
                      <a:endParaRPr sz="600" spc="-15" dirty="0">
                        <a:solidFill>
                          <a:srgbClr val="6D6E71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8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2km</a:t>
                      </a:r>
                      <a:endParaRPr sz="600" spc="8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5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2km（</a:t>
                      </a:r>
                      <a:r>
                        <a:rPr sz="600" spc="8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Опция на 20 км</a:t>
                      </a:r>
                      <a:r>
                        <a:rPr sz="600" spc="4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）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5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2km（</a:t>
                      </a:r>
                      <a:r>
                        <a:rPr sz="600" spc="8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Опция на 20 км</a:t>
                      </a:r>
                      <a:r>
                        <a:rPr sz="600" spc="4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）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5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2km（</a:t>
                      </a:r>
                      <a:r>
                        <a:rPr sz="600" spc="8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Опция на 20 км</a:t>
                      </a:r>
                      <a:r>
                        <a:rPr sz="600" spc="4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）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5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2km（</a:t>
                      </a:r>
                      <a:r>
                        <a:rPr sz="600" spc="8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Опция на 20 км</a:t>
                      </a:r>
                      <a:r>
                        <a:rPr sz="600" spc="4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）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20" dirty="0">
                          <a:solidFill>
                            <a:srgbClr val="6D6E71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Горячее подключение</a:t>
                      </a:r>
                      <a:endParaRPr sz="600" spc="-20" dirty="0">
                        <a:solidFill>
                          <a:srgbClr val="6D6E71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67385" y="4576445"/>
            <a:ext cx="881380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solidFill>
                  <a:srgbClr val="6D6E71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25" dirty="0">
                <a:solidFill>
                  <a:srgbClr val="6D6E71"/>
                </a:solidFill>
                <a:latin typeface="+mj-lt"/>
                <a:cs typeface="+mj-lt"/>
              </a:rPr>
              <a:t>аутентификация</a:t>
            </a:r>
            <a:endParaRPr sz="600">
              <a:latin typeface="+mj-lt"/>
              <a:cs typeface="+mj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0823" y="1670092"/>
            <a:ext cx="2216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231F20"/>
                </a:solidFill>
                <a:latin typeface="Microsoft JhengHei" panose="020B0604030504040204"/>
                <a:cs typeface="Microsoft JhengHei" panose="020B0604030504040204"/>
              </a:rPr>
              <a:t>H2F</a:t>
            </a:r>
            <a:endParaRPr sz="800">
              <a:latin typeface="Microsoft JhengHei" panose="020B0604030504040204"/>
              <a:cs typeface="Microsoft JhengHei" panose="020B0604030504040204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3250" y="4404119"/>
            <a:ext cx="93598" cy="690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231069" y="1670092"/>
            <a:ext cx="2819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231F20"/>
                </a:solidFill>
                <a:latin typeface="Microsoft JhengHei" panose="020B0604030504040204"/>
                <a:cs typeface="Microsoft JhengHei" panose="020B0604030504040204"/>
              </a:rPr>
              <a:t>H16F</a:t>
            </a:r>
            <a:endParaRPr sz="800">
              <a:latin typeface="Microsoft JhengHei" panose="020B0604030504040204"/>
              <a:cs typeface="Microsoft JhengHei" panose="020B0604030504040204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3403" y="4404119"/>
            <a:ext cx="93599" cy="690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563161" y="1670092"/>
            <a:ext cx="4178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231F20"/>
                </a:solidFill>
                <a:latin typeface="Microsoft JhengHei" panose="020B0604030504040204"/>
                <a:cs typeface="Microsoft JhengHei" panose="020B0604030504040204"/>
              </a:rPr>
              <a:t>H10FN2</a:t>
            </a:r>
            <a:endParaRPr sz="800">
              <a:latin typeface="Microsoft JhengHei" panose="020B0604030504040204"/>
              <a:cs typeface="Microsoft JhengHei" panose="020B0604030504040204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1751" y="1220380"/>
            <a:ext cx="828072" cy="10548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792967" y="1670092"/>
            <a:ext cx="3581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231F20"/>
                </a:solidFill>
                <a:latin typeface="Microsoft JhengHei" panose="020B0604030504040204"/>
                <a:cs typeface="Microsoft JhengHei" panose="020B0604030504040204"/>
              </a:rPr>
              <a:t>H10FN</a:t>
            </a:r>
            <a:endParaRPr sz="800">
              <a:latin typeface="Microsoft JhengHei" panose="020B0604030504040204"/>
              <a:cs typeface="Microsoft JhengHei" panose="020B06040305040402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3353" y="4404119"/>
            <a:ext cx="93599" cy="6907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4676" y="1210665"/>
            <a:ext cx="923844" cy="12117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387012" y="1670092"/>
            <a:ext cx="3695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231F20"/>
                </a:solidFill>
                <a:latin typeface="Microsoft JhengHei" panose="020B0604030504040204"/>
                <a:cs typeface="Microsoft JhengHei" panose="020B0604030504040204"/>
              </a:rPr>
              <a:t>H10Fix</a:t>
            </a:r>
            <a:endParaRPr sz="800">
              <a:latin typeface="Microsoft JhengHei" panose="020B0604030504040204"/>
              <a:cs typeface="Microsoft JhengHei" panose="020B0604030504040204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3339" y="4404119"/>
            <a:ext cx="93599" cy="6907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44042" y="1248769"/>
            <a:ext cx="611164" cy="862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83466" y="4404119"/>
            <a:ext cx="93599" cy="69075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650057" y="4727728"/>
            <a:ext cx="7880350" cy="0"/>
          </a:xfrm>
          <a:custGeom>
            <a:avLst/>
            <a:gdLst/>
            <a:ahLst/>
            <a:cxnLst/>
            <a:rect l="l" t="t" r="r" b="b"/>
            <a:pathLst>
              <a:path w="7880350">
                <a:moveTo>
                  <a:pt x="0" y="0"/>
                </a:moveTo>
                <a:lnTo>
                  <a:pt x="7880108" y="0"/>
                </a:lnTo>
              </a:path>
            </a:pathLst>
          </a:custGeom>
          <a:ln w="6350">
            <a:solidFill>
              <a:srgbClr val="F1F2F2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86819" y="1212962"/>
            <a:ext cx="535152" cy="144347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3371515" y="4600886"/>
            <a:ext cx="517525" cy="68580"/>
            <a:chOff x="3371515" y="4600886"/>
            <a:chExt cx="517525" cy="68580"/>
          </a:xfrm>
        </p:grpSpPr>
        <p:sp>
          <p:nvSpPr>
            <p:cNvPr id="22" name="object 22"/>
            <p:cNvSpPr/>
            <p:nvPr/>
          </p:nvSpPr>
          <p:spPr>
            <a:xfrm>
              <a:off x="3610889" y="4605273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8102" y="57619"/>
                  </a:moveTo>
                  <a:lnTo>
                    <a:pt x="7632" y="55105"/>
                  </a:lnTo>
                  <a:lnTo>
                    <a:pt x="7645" y="1384"/>
                  </a:lnTo>
                  <a:lnTo>
                    <a:pt x="7531" y="2870"/>
                  </a:lnTo>
                  <a:lnTo>
                    <a:pt x="6642" y="1346"/>
                  </a:lnTo>
                  <a:lnTo>
                    <a:pt x="1498" y="1346"/>
                  </a:lnTo>
                  <a:lnTo>
                    <a:pt x="254" y="2324"/>
                  </a:lnTo>
                  <a:lnTo>
                    <a:pt x="254" y="56286"/>
                  </a:lnTo>
                  <a:lnTo>
                    <a:pt x="0" y="57619"/>
                  </a:lnTo>
                  <a:lnTo>
                    <a:pt x="1155" y="58089"/>
                  </a:lnTo>
                  <a:lnTo>
                    <a:pt x="6642" y="58102"/>
                  </a:lnTo>
                  <a:lnTo>
                    <a:pt x="8102" y="57619"/>
                  </a:lnTo>
                  <a:close/>
                </a:path>
                <a:path w="73660" h="59689">
                  <a:moveTo>
                    <a:pt x="73494" y="12852"/>
                  </a:moveTo>
                  <a:lnTo>
                    <a:pt x="73342" y="12077"/>
                  </a:lnTo>
                  <a:lnTo>
                    <a:pt x="72859" y="11722"/>
                  </a:lnTo>
                  <a:lnTo>
                    <a:pt x="69850" y="8153"/>
                  </a:lnTo>
                  <a:lnTo>
                    <a:pt x="42443" y="0"/>
                  </a:lnTo>
                  <a:lnTo>
                    <a:pt x="37007" y="1016"/>
                  </a:lnTo>
                  <a:lnTo>
                    <a:pt x="28244" y="6680"/>
                  </a:lnTo>
                  <a:lnTo>
                    <a:pt x="26187" y="8674"/>
                  </a:lnTo>
                  <a:lnTo>
                    <a:pt x="20548" y="15189"/>
                  </a:lnTo>
                  <a:lnTo>
                    <a:pt x="17792" y="21615"/>
                  </a:lnTo>
                  <a:lnTo>
                    <a:pt x="17792" y="28689"/>
                  </a:lnTo>
                  <a:lnTo>
                    <a:pt x="17792" y="33388"/>
                  </a:lnTo>
                  <a:lnTo>
                    <a:pt x="48399" y="59512"/>
                  </a:lnTo>
                  <a:lnTo>
                    <a:pt x="54825" y="59575"/>
                  </a:lnTo>
                  <a:lnTo>
                    <a:pt x="61315" y="57797"/>
                  </a:lnTo>
                  <a:lnTo>
                    <a:pt x="69265" y="52387"/>
                  </a:lnTo>
                  <a:lnTo>
                    <a:pt x="72923" y="48412"/>
                  </a:lnTo>
                  <a:lnTo>
                    <a:pt x="73202" y="47358"/>
                  </a:lnTo>
                  <a:lnTo>
                    <a:pt x="72542" y="46545"/>
                  </a:lnTo>
                  <a:lnTo>
                    <a:pt x="68173" y="43243"/>
                  </a:lnTo>
                  <a:lnTo>
                    <a:pt x="67779" y="43116"/>
                  </a:lnTo>
                  <a:lnTo>
                    <a:pt x="67170" y="43573"/>
                  </a:lnTo>
                  <a:lnTo>
                    <a:pt x="66675" y="44297"/>
                  </a:lnTo>
                  <a:lnTo>
                    <a:pt x="64592" y="46558"/>
                  </a:lnTo>
                  <a:lnTo>
                    <a:pt x="61988" y="48539"/>
                  </a:lnTo>
                  <a:lnTo>
                    <a:pt x="60096" y="49606"/>
                  </a:lnTo>
                  <a:lnTo>
                    <a:pt x="54140" y="51828"/>
                  </a:lnTo>
                  <a:lnTo>
                    <a:pt x="47459" y="52387"/>
                  </a:lnTo>
                  <a:lnTo>
                    <a:pt x="40868" y="51295"/>
                  </a:lnTo>
                  <a:lnTo>
                    <a:pt x="25514" y="27381"/>
                  </a:lnTo>
                  <a:lnTo>
                    <a:pt x="27317" y="20561"/>
                  </a:lnTo>
                  <a:lnTo>
                    <a:pt x="33058" y="12865"/>
                  </a:lnTo>
                  <a:lnTo>
                    <a:pt x="41363" y="8394"/>
                  </a:lnTo>
                  <a:lnTo>
                    <a:pt x="50838" y="7429"/>
                  </a:lnTo>
                  <a:lnTo>
                    <a:pt x="60058" y="10223"/>
                  </a:lnTo>
                  <a:lnTo>
                    <a:pt x="62763" y="11709"/>
                  </a:lnTo>
                  <a:lnTo>
                    <a:pt x="66687" y="15684"/>
                  </a:lnTo>
                  <a:lnTo>
                    <a:pt x="67195" y="16624"/>
                  </a:lnTo>
                  <a:lnTo>
                    <a:pt x="67779" y="17119"/>
                  </a:lnTo>
                  <a:lnTo>
                    <a:pt x="68262" y="16878"/>
                  </a:lnTo>
                  <a:lnTo>
                    <a:pt x="69164" y="16090"/>
                  </a:lnTo>
                  <a:lnTo>
                    <a:pt x="73494" y="12852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88" y="4600898"/>
              <a:ext cx="87475" cy="683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13144" y="4600892"/>
              <a:ext cx="175615" cy="683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1515" y="4600886"/>
              <a:ext cx="94602" cy="6840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7571656" y="4600886"/>
            <a:ext cx="517525" cy="68580"/>
            <a:chOff x="7571656" y="4600886"/>
            <a:chExt cx="517525" cy="68580"/>
          </a:xfrm>
        </p:grpSpPr>
        <p:sp>
          <p:nvSpPr>
            <p:cNvPr id="27" name="object 27"/>
            <p:cNvSpPr/>
            <p:nvPr/>
          </p:nvSpPr>
          <p:spPr>
            <a:xfrm>
              <a:off x="7811034" y="4605273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59" h="59689">
                  <a:moveTo>
                    <a:pt x="8102" y="57619"/>
                  </a:moveTo>
                  <a:lnTo>
                    <a:pt x="7620" y="55105"/>
                  </a:lnTo>
                  <a:lnTo>
                    <a:pt x="7632" y="1384"/>
                  </a:lnTo>
                  <a:lnTo>
                    <a:pt x="7518" y="2870"/>
                  </a:lnTo>
                  <a:lnTo>
                    <a:pt x="6642" y="1346"/>
                  </a:lnTo>
                  <a:lnTo>
                    <a:pt x="1498" y="1346"/>
                  </a:lnTo>
                  <a:lnTo>
                    <a:pt x="254" y="2324"/>
                  </a:lnTo>
                  <a:lnTo>
                    <a:pt x="241" y="56286"/>
                  </a:lnTo>
                  <a:lnTo>
                    <a:pt x="0" y="57619"/>
                  </a:lnTo>
                  <a:lnTo>
                    <a:pt x="1143" y="58089"/>
                  </a:lnTo>
                  <a:lnTo>
                    <a:pt x="6642" y="58102"/>
                  </a:lnTo>
                  <a:lnTo>
                    <a:pt x="8102" y="57619"/>
                  </a:lnTo>
                  <a:close/>
                </a:path>
                <a:path w="73659" h="59689">
                  <a:moveTo>
                    <a:pt x="73482" y="12852"/>
                  </a:moveTo>
                  <a:lnTo>
                    <a:pt x="73342" y="12077"/>
                  </a:lnTo>
                  <a:lnTo>
                    <a:pt x="72847" y="11722"/>
                  </a:lnTo>
                  <a:lnTo>
                    <a:pt x="69850" y="8153"/>
                  </a:lnTo>
                  <a:lnTo>
                    <a:pt x="42430" y="0"/>
                  </a:lnTo>
                  <a:lnTo>
                    <a:pt x="37007" y="1016"/>
                  </a:lnTo>
                  <a:lnTo>
                    <a:pt x="28244" y="6680"/>
                  </a:lnTo>
                  <a:lnTo>
                    <a:pt x="26174" y="8674"/>
                  </a:lnTo>
                  <a:lnTo>
                    <a:pt x="20548" y="15189"/>
                  </a:lnTo>
                  <a:lnTo>
                    <a:pt x="17780" y="21615"/>
                  </a:lnTo>
                  <a:lnTo>
                    <a:pt x="17780" y="28689"/>
                  </a:lnTo>
                  <a:lnTo>
                    <a:pt x="17780" y="33388"/>
                  </a:lnTo>
                  <a:lnTo>
                    <a:pt x="48387" y="59512"/>
                  </a:lnTo>
                  <a:lnTo>
                    <a:pt x="54813" y="59575"/>
                  </a:lnTo>
                  <a:lnTo>
                    <a:pt x="61315" y="57797"/>
                  </a:lnTo>
                  <a:lnTo>
                    <a:pt x="69265" y="52387"/>
                  </a:lnTo>
                  <a:lnTo>
                    <a:pt x="72910" y="48412"/>
                  </a:lnTo>
                  <a:lnTo>
                    <a:pt x="73190" y="47358"/>
                  </a:lnTo>
                  <a:lnTo>
                    <a:pt x="72542" y="46545"/>
                  </a:lnTo>
                  <a:lnTo>
                    <a:pt x="68173" y="43243"/>
                  </a:lnTo>
                  <a:lnTo>
                    <a:pt x="67767" y="43116"/>
                  </a:lnTo>
                  <a:lnTo>
                    <a:pt x="67157" y="43573"/>
                  </a:lnTo>
                  <a:lnTo>
                    <a:pt x="66662" y="44297"/>
                  </a:lnTo>
                  <a:lnTo>
                    <a:pt x="64579" y="46558"/>
                  </a:lnTo>
                  <a:lnTo>
                    <a:pt x="61976" y="48539"/>
                  </a:lnTo>
                  <a:lnTo>
                    <a:pt x="60083" y="49606"/>
                  </a:lnTo>
                  <a:lnTo>
                    <a:pt x="54127" y="51828"/>
                  </a:lnTo>
                  <a:lnTo>
                    <a:pt x="47447" y="52387"/>
                  </a:lnTo>
                  <a:lnTo>
                    <a:pt x="40843" y="51295"/>
                  </a:lnTo>
                  <a:lnTo>
                    <a:pt x="25501" y="27381"/>
                  </a:lnTo>
                  <a:lnTo>
                    <a:pt x="27317" y="20561"/>
                  </a:lnTo>
                  <a:lnTo>
                    <a:pt x="33045" y="12865"/>
                  </a:lnTo>
                  <a:lnTo>
                    <a:pt x="41351" y="8394"/>
                  </a:lnTo>
                  <a:lnTo>
                    <a:pt x="50825" y="7429"/>
                  </a:lnTo>
                  <a:lnTo>
                    <a:pt x="60058" y="10223"/>
                  </a:lnTo>
                  <a:lnTo>
                    <a:pt x="62763" y="11709"/>
                  </a:lnTo>
                  <a:lnTo>
                    <a:pt x="66675" y="15684"/>
                  </a:lnTo>
                  <a:lnTo>
                    <a:pt x="67183" y="16624"/>
                  </a:lnTo>
                  <a:lnTo>
                    <a:pt x="67767" y="17119"/>
                  </a:lnTo>
                  <a:lnTo>
                    <a:pt x="68262" y="16878"/>
                  </a:lnTo>
                  <a:lnTo>
                    <a:pt x="69151" y="16090"/>
                  </a:lnTo>
                  <a:lnTo>
                    <a:pt x="73482" y="12852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95016" y="4600898"/>
              <a:ext cx="87475" cy="683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13286" y="4600892"/>
              <a:ext cx="175602" cy="6838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71656" y="4600886"/>
              <a:ext cx="94602" cy="68402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841190" y="4600507"/>
            <a:ext cx="777875" cy="72390"/>
            <a:chOff x="1841190" y="4600507"/>
            <a:chExt cx="777875" cy="72390"/>
          </a:xfrm>
        </p:grpSpPr>
        <p:sp>
          <p:nvSpPr>
            <p:cNvPr id="32" name="object 32"/>
            <p:cNvSpPr/>
            <p:nvPr/>
          </p:nvSpPr>
          <p:spPr>
            <a:xfrm>
              <a:off x="2455684" y="4600511"/>
              <a:ext cx="86995" cy="72390"/>
            </a:xfrm>
            <a:custGeom>
              <a:avLst/>
              <a:gdLst/>
              <a:ahLst/>
              <a:cxnLst/>
              <a:rect l="l" t="t" r="r" b="b"/>
              <a:pathLst>
                <a:path w="86994" h="72389">
                  <a:moveTo>
                    <a:pt x="6134" y="58204"/>
                  </a:moveTo>
                  <a:lnTo>
                    <a:pt x="4673" y="58204"/>
                  </a:lnTo>
                  <a:lnTo>
                    <a:pt x="4673" y="58572"/>
                  </a:lnTo>
                  <a:lnTo>
                    <a:pt x="4521" y="58877"/>
                  </a:lnTo>
                  <a:lnTo>
                    <a:pt x="4241" y="59093"/>
                  </a:lnTo>
                  <a:lnTo>
                    <a:pt x="4013" y="59321"/>
                  </a:lnTo>
                  <a:lnTo>
                    <a:pt x="3644" y="59397"/>
                  </a:lnTo>
                  <a:lnTo>
                    <a:pt x="2628" y="59397"/>
                  </a:lnTo>
                  <a:lnTo>
                    <a:pt x="2197" y="59245"/>
                  </a:lnTo>
                  <a:lnTo>
                    <a:pt x="1892" y="58801"/>
                  </a:lnTo>
                  <a:lnTo>
                    <a:pt x="1612" y="58432"/>
                  </a:lnTo>
                  <a:lnTo>
                    <a:pt x="1460" y="57924"/>
                  </a:lnTo>
                  <a:lnTo>
                    <a:pt x="1460" y="56426"/>
                  </a:lnTo>
                  <a:lnTo>
                    <a:pt x="1612" y="55918"/>
                  </a:lnTo>
                  <a:lnTo>
                    <a:pt x="1892" y="55549"/>
                  </a:lnTo>
                  <a:lnTo>
                    <a:pt x="2197" y="55105"/>
                  </a:lnTo>
                  <a:lnTo>
                    <a:pt x="2628" y="54952"/>
                  </a:lnTo>
                  <a:lnTo>
                    <a:pt x="3581" y="54952"/>
                  </a:lnTo>
                  <a:lnTo>
                    <a:pt x="3937" y="55029"/>
                  </a:lnTo>
                  <a:lnTo>
                    <a:pt x="4165" y="55257"/>
                  </a:lnTo>
                  <a:lnTo>
                    <a:pt x="4445" y="55473"/>
                  </a:lnTo>
                  <a:lnTo>
                    <a:pt x="4597" y="55702"/>
                  </a:lnTo>
                  <a:lnTo>
                    <a:pt x="4673" y="56057"/>
                  </a:lnTo>
                  <a:lnTo>
                    <a:pt x="6057" y="56057"/>
                  </a:lnTo>
                  <a:lnTo>
                    <a:pt x="4089" y="54000"/>
                  </a:lnTo>
                  <a:lnTo>
                    <a:pt x="2197" y="54000"/>
                  </a:lnTo>
                  <a:lnTo>
                    <a:pt x="1384" y="54279"/>
                  </a:lnTo>
                  <a:lnTo>
                    <a:pt x="800" y="54800"/>
                  </a:lnTo>
                  <a:lnTo>
                    <a:pt x="292" y="55321"/>
                  </a:lnTo>
                  <a:lnTo>
                    <a:pt x="0" y="56134"/>
                  </a:lnTo>
                  <a:lnTo>
                    <a:pt x="0" y="58204"/>
                  </a:lnTo>
                  <a:lnTo>
                    <a:pt x="292" y="59016"/>
                  </a:lnTo>
                  <a:lnTo>
                    <a:pt x="1308" y="60058"/>
                  </a:lnTo>
                  <a:lnTo>
                    <a:pt x="2120" y="60350"/>
                  </a:lnTo>
                  <a:lnTo>
                    <a:pt x="4013" y="60350"/>
                  </a:lnTo>
                  <a:lnTo>
                    <a:pt x="4749" y="60121"/>
                  </a:lnTo>
                  <a:lnTo>
                    <a:pt x="5334" y="59766"/>
                  </a:lnTo>
                  <a:lnTo>
                    <a:pt x="5842" y="59321"/>
                  </a:lnTo>
                  <a:lnTo>
                    <a:pt x="6134" y="58801"/>
                  </a:lnTo>
                  <a:lnTo>
                    <a:pt x="6134" y="58204"/>
                  </a:lnTo>
                  <a:close/>
                </a:path>
                <a:path w="86994" h="72389">
                  <a:moveTo>
                    <a:pt x="10515" y="39725"/>
                  </a:moveTo>
                  <a:lnTo>
                    <a:pt x="10490" y="39497"/>
                  </a:lnTo>
                  <a:lnTo>
                    <a:pt x="10287" y="37795"/>
                  </a:lnTo>
                  <a:lnTo>
                    <a:pt x="10210" y="37134"/>
                  </a:lnTo>
                  <a:lnTo>
                    <a:pt x="9423" y="36512"/>
                  </a:lnTo>
                  <a:lnTo>
                    <a:pt x="9423" y="39141"/>
                  </a:lnTo>
                  <a:lnTo>
                    <a:pt x="8826" y="39420"/>
                  </a:lnTo>
                  <a:lnTo>
                    <a:pt x="8242" y="39497"/>
                  </a:lnTo>
                  <a:lnTo>
                    <a:pt x="7734" y="39497"/>
                  </a:lnTo>
                  <a:lnTo>
                    <a:pt x="7150" y="39357"/>
                  </a:lnTo>
                  <a:lnTo>
                    <a:pt x="7099" y="39141"/>
                  </a:lnTo>
                  <a:lnTo>
                    <a:pt x="6997" y="38100"/>
                  </a:lnTo>
                  <a:lnTo>
                    <a:pt x="7581" y="37871"/>
                  </a:lnTo>
                  <a:lnTo>
                    <a:pt x="8102" y="37795"/>
                  </a:lnTo>
                  <a:lnTo>
                    <a:pt x="8610" y="37795"/>
                  </a:lnTo>
                  <a:lnTo>
                    <a:pt x="9271" y="37871"/>
                  </a:lnTo>
                  <a:lnTo>
                    <a:pt x="9334" y="38100"/>
                  </a:lnTo>
                  <a:lnTo>
                    <a:pt x="9423" y="39141"/>
                  </a:lnTo>
                  <a:lnTo>
                    <a:pt x="9423" y="36512"/>
                  </a:lnTo>
                  <a:lnTo>
                    <a:pt x="9194" y="36322"/>
                  </a:lnTo>
                  <a:lnTo>
                    <a:pt x="6794" y="36614"/>
                  </a:lnTo>
                  <a:lnTo>
                    <a:pt x="5905" y="37592"/>
                  </a:lnTo>
                  <a:lnTo>
                    <a:pt x="6197" y="40093"/>
                  </a:lnTo>
                  <a:lnTo>
                    <a:pt x="7226" y="40906"/>
                  </a:lnTo>
                  <a:lnTo>
                    <a:pt x="8394" y="40767"/>
                  </a:lnTo>
                  <a:lnTo>
                    <a:pt x="9626" y="40690"/>
                  </a:lnTo>
                  <a:lnTo>
                    <a:pt x="10515" y="39725"/>
                  </a:lnTo>
                  <a:close/>
                </a:path>
                <a:path w="86994" h="72389">
                  <a:moveTo>
                    <a:pt x="12636" y="42837"/>
                  </a:moveTo>
                  <a:lnTo>
                    <a:pt x="12255" y="41795"/>
                  </a:lnTo>
                  <a:lnTo>
                    <a:pt x="11823" y="41503"/>
                  </a:lnTo>
                  <a:lnTo>
                    <a:pt x="10655" y="41719"/>
                  </a:lnTo>
                  <a:lnTo>
                    <a:pt x="10655" y="41198"/>
                  </a:lnTo>
                  <a:lnTo>
                    <a:pt x="10071" y="41198"/>
                  </a:lnTo>
                  <a:lnTo>
                    <a:pt x="9626" y="41287"/>
                  </a:lnTo>
                  <a:lnTo>
                    <a:pt x="9779" y="42024"/>
                  </a:lnTo>
                  <a:lnTo>
                    <a:pt x="6718" y="42760"/>
                  </a:lnTo>
                  <a:lnTo>
                    <a:pt x="6997" y="44018"/>
                  </a:lnTo>
                  <a:lnTo>
                    <a:pt x="10210" y="43268"/>
                  </a:lnTo>
                  <a:lnTo>
                    <a:pt x="10363" y="44018"/>
                  </a:lnTo>
                  <a:lnTo>
                    <a:pt x="11163" y="43865"/>
                  </a:lnTo>
                  <a:lnTo>
                    <a:pt x="11099" y="42989"/>
                  </a:lnTo>
                  <a:lnTo>
                    <a:pt x="11531" y="42989"/>
                  </a:lnTo>
                  <a:lnTo>
                    <a:pt x="11607" y="43129"/>
                  </a:lnTo>
                  <a:lnTo>
                    <a:pt x="11607" y="43421"/>
                  </a:lnTo>
                  <a:lnTo>
                    <a:pt x="11684" y="43573"/>
                  </a:lnTo>
                  <a:lnTo>
                    <a:pt x="11747" y="43865"/>
                  </a:lnTo>
                  <a:lnTo>
                    <a:pt x="12636" y="43573"/>
                  </a:lnTo>
                  <a:lnTo>
                    <a:pt x="12636" y="43345"/>
                  </a:lnTo>
                  <a:lnTo>
                    <a:pt x="12560" y="43129"/>
                  </a:lnTo>
                  <a:lnTo>
                    <a:pt x="12636" y="42837"/>
                  </a:lnTo>
                  <a:close/>
                </a:path>
                <a:path w="86994" h="72389">
                  <a:moveTo>
                    <a:pt x="15849" y="50736"/>
                  </a:moveTo>
                  <a:lnTo>
                    <a:pt x="15697" y="50660"/>
                  </a:lnTo>
                  <a:lnTo>
                    <a:pt x="15113" y="49479"/>
                  </a:lnTo>
                  <a:lnTo>
                    <a:pt x="12039" y="51028"/>
                  </a:lnTo>
                  <a:lnTo>
                    <a:pt x="14236" y="47637"/>
                  </a:lnTo>
                  <a:lnTo>
                    <a:pt x="13576" y="46380"/>
                  </a:lnTo>
                  <a:lnTo>
                    <a:pt x="8547" y="48958"/>
                  </a:lnTo>
                  <a:lnTo>
                    <a:pt x="9271" y="50228"/>
                  </a:lnTo>
                  <a:lnTo>
                    <a:pt x="12331" y="48526"/>
                  </a:lnTo>
                  <a:lnTo>
                    <a:pt x="12331" y="48666"/>
                  </a:lnTo>
                  <a:lnTo>
                    <a:pt x="10071" y="51930"/>
                  </a:lnTo>
                  <a:lnTo>
                    <a:pt x="10795" y="53327"/>
                  </a:lnTo>
                  <a:lnTo>
                    <a:pt x="15849" y="50736"/>
                  </a:lnTo>
                  <a:close/>
                </a:path>
                <a:path w="86994" h="72389">
                  <a:moveTo>
                    <a:pt x="17081" y="54876"/>
                  </a:moveTo>
                  <a:lnTo>
                    <a:pt x="16408" y="53987"/>
                  </a:lnTo>
                  <a:lnTo>
                    <a:pt x="15900" y="53340"/>
                  </a:lnTo>
                  <a:lnTo>
                    <a:pt x="15900" y="55029"/>
                  </a:lnTo>
                  <a:lnTo>
                    <a:pt x="15544" y="55549"/>
                  </a:lnTo>
                  <a:lnTo>
                    <a:pt x="15113" y="55841"/>
                  </a:lnTo>
                  <a:lnTo>
                    <a:pt x="14744" y="56197"/>
                  </a:lnTo>
                  <a:lnTo>
                    <a:pt x="14084" y="56426"/>
                  </a:lnTo>
                  <a:lnTo>
                    <a:pt x="13347" y="55473"/>
                  </a:lnTo>
                  <a:lnTo>
                    <a:pt x="13728" y="54876"/>
                  </a:lnTo>
                  <a:lnTo>
                    <a:pt x="14160" y="54571"/>
                  </a:lnTo>
                  <a:lnTo>
                    <a:pt x="14528" y="54279"/>
                  </a:lnTo>
                  <a:lnTo>
                    <a:pt x="15113" y="53987"/>
                  </a:lnTo>
                  <a:lnTo>
                    <a:pt x="15900" y="55029"/>
                  </a:lnTo>
                  <a:lnTo>
                    <a:pt x="15900" y="53340"/>
                  </a:lnTo>
                  <a:lnTo>
                    <a:pt x="15544" y="52882"/>
                  </a:lnTo>
                  <a:lnTo>
                    <a:pt x="14312" y="52730"/>
                  </a:lnTo>
                  <a:lnTo>
                    <a:pt x="13284" y="53467"/>
                  </a:lnTo>
                  <a:lnTo>
                    <a:pt x="12331" y="54279"/>
                  </a:lnTo>
                  <a:lnTo>
                    <a:pt x="12192" y="55549"/>
                  </a:lnTo>
                  <a:lnTo>
                    <a:pt x="12839" y="56578"/>
                  </a:lnTo>
                  <a:lnTo>
                    <a:pt x="13728" y="57619"/>
                  </a:lnTo>
                  <a:lnTo>
                    <a:pt x="14960" y="57696"/>
                  </a:lnTo>
                  <a:lnTo>
                    <a:pt x="15900" y="57023"/>
                  </a:lnTo>
                  <a:lnTo>
                    <a:pt x="16662" y="56426"/>
                  </a:lnTo>
                  <a:lnTo>
                    <a:pt x="16941" y="56197"/>
                  </a:lnTo>
                  <a:lnTo>
                    <a:pt x="17081" y="54876"/>
                  </a:lnTo>
                  <a:close/>
                </a:path>
                <a:path w="86994" h="72389">
                  <a:moveTo>
                    <a:pt x="17221" y="19697"/>
                  </a:moveTo>
                  <a:lnTo>
                    <a:pt x="13576" y="17322"/>
                  </a:lnTo>
                  <a:lnTo>
                    <a:pt x="14528" y="15849"/>
                  </a:lnTo>
                  <a:lnTo>
                    <a:pt x="13576" y="15189"/>
                  </a:lnTo>
                  <a:lnTo>
                    <a:pt x="10795" y="19100"/>
                  </a:lnTo>
                  <a:lnTo>
                    <a:pt x="11747" y="19837"/>
                  </a:lnTo>
                  <a:lnTo>
                    <a:pt x="12687" y="18440"/>
                  </a:lnTo>
                  <a:lnTo>
                    <a:pt x="16357" y="20942"/>
                  </a:lnTo>
                  <a:lnTo>
                    <a:pt x="17221" y="19697"/>
                  </a:lnTo>
                  <a:close/>
                </a:path>
                <a:path w="86994" h="72389">
                  <a:moveTo>
                    <a:pt x="20434" y="58280"/>
                  </a:moveTo>
                  <a:lnTo>
                    <a:pt x="20307" y="58204"/>
                  </a:lnTo>
                  <a:lnTo>
                    <a:pt x="20154" y="58127"/>
                  </a:lnTo>
                  <a:lnTo>
                    <a:pt x="19723" y="57696"/>
                  </a:lnTo>
                  <a:lnTo>
                    <a:pt x="19202" y="57543"/>
                  </a:lnTo>
                  <a:lnTo>
                    <a:pt x="18770" y="57848"/>
                  </a:lnTo>
                  <a:lnTo>
                    <a:pt x="19126" y="57251"/>
                  </a:lnTo>
                  <a:lnTo>
                    <a:pt x="18326" y="56273"/>
                  </a:lnTo>
                  <a:lnTo>
                    <a:pt x="15405" y="59245"/>
                  </a:lnTo>
                  <a:lnTo>
                    <a:pt x="16205" y="60121"/>
                  </a:lnTo>
                  <a:lnTo>
                    <a:pt x="16357" y="60274"/>
                  </a:lnTo>
                  <a:lnTo>
                    <a:pt x="16510" y="60121"/>
                  </a:lnTo>
                  <a:lnTo>
                    <a:pt x="17754" y="58801"/>
                  </a:lnTo>
                  <a:lnTo>
                    <a:pt x="18186" y="58420"/>
                  </a:lnTo>
                  <a:lnTo>
                    <a:pt x="18694" y="58280"/>
                  </a:lnTo>
                  <a:lnTo>
                    <a:pt x="19126" y="58801"/>
                  </a:lnTo>
                  <a:lnTo>
                    <a:pt x="19354" y="58877"/>
                  </a:lnTo>
                  <a:lnTo>
                    <a:pt x="19418" y="59016"/>
                  </a:lnTo>
                  <a:lnTo>
                    <a:pt x="19418" y="59245"/>
                  </a:lnTo>
                  <a:lnTo>
                    <a:pt x="20434" y="58280"/>
                  </a:lnTo>
                  <a:close/>
                </a:path>
                <a:path w="86994" h="72389">
                  <a:moveTo>
                    <a:pt x="21539" y="14071"/>
                  </a:moveTo>
                  <a:lnTo>
                    <a:pt x="20434" y="12827"/>
                  </a:lnTo>
                  <a:lnTo>
                    <a:pt x="18173" y="10375"/>
                  </a:lnTo>
                  <a:lnTo>
                    <a:pt x="17081" y="11353"/>
                  </a:lnTo>
                  <a:lnTo>
                    <a:pt x="18605" y="12903"/>
                  </a:lnTo>
                  <a:lnTo>
                    <a:pt x="19418" y="13931"/>
                  </a:lnTo>
                  <a:lnTo>
                    <a:pt x="19926" y="14376"/>
                  </a:lnTo>
                  <a:lnTo>
                    <a:pt x="20002" y="14897"/>
                  </a:lnTo>
                  <a:lnTo>
                    <a:pt x="19418" y="15328"/>
                  </a:lnTo>
                  <a:lnTo>
                    <a:pt x="18986" y="15849"/>
                  </a:lnTo>
                  <a:lnTo>
                    <a:pt x="18465" y="15773"/>
                  </a:lnTo>
                  <a:lnTo>
                    <a:pt x="18034" y="15328"/>
                  </a:lnTo>
                  <a:lnTo>
                    <a:pt x="15849" y="12903"/>
                  </a:lnTo>
                  <a:lnTo>
                    <a:pt x="15697" y="12750"/>
                  </a:lnTo>
                  <a:lnTo>
                    <a:pt x="15544" y="12903"/>
                  </a:lnTo>
                  <a:lnTo>
                    <a:pt x="14528" y="13779"/>
                  </a:lnTo>
                  <a:lnTo>
                    <a:pt x="16941" y="16154"/>
                  </a:lnTo>
                  <a:lnTo>
                    <a:pt x="18034" y="17399"/>
                  </a:lnTo>
                  <a:lnTo>
                    <a:pt x="19113" y="17475"/>
                  </a:lnTo>
                  <a:lnTo>
                    <a:pt x="20434" y="16294"/>
                  </a:lnTo>
                  <a:lnTo>
                    <a:pt x="21463" y="15189"/>
                  </a:lnTo>
                  <a:lnTo>
                    <a:pt x="21539" y="14071"/>
                  </a:lnTo>
                  <a:close/>
                </a:path>
                <a:path w="86994" h="72389">
                  <a:moveTo>
                    <a:pt x="23075" y="58801"/>
                  </a:moveTo>
                  <a:lnTo>
                    <a:pt x="21983" y="58140"/>
                  </a:lnTo>
                  <a:lnTo>
                    <a:pt x="21247" y="59105"/>
                  </a:lnTo>
                  <a:lnTo>
                    <a:pt x="20662" y="58724"/>
                  </a:lnTo>
                  <a:lnTo>
                    <a:pt x="20154" y="59397"/>
                  </a:lnTo>
                  <a:lnTo>
                    <a:pt x="20662" y="59829"/>
                  </a:lnTo>
                  <a:lnTo>
                    <a:pt x="20523" y="60134"/>
                  </a:lnTo>
                  <a:lnTo>
                    <a:pt x="19723" y="61252"/>
                  </a:lnTo>
                  <a:lnTo>
                    <a:pt x="18986" y="62204"/>
                  </a:lnTo>
                  <a:lnTo>
                    <a:pt x="19062" y="62649"/>
                  </a:lnTo>
                  <a:lnTo>
                    <a:pt x="20015" y="63398"/>
                  </a:lnTo>
                  <a:lnTo>
                    <a:pt x="20154" y="63461"/>
                  </a:lnTo>
                  <a:lnTo>
                    <a:pt x="20383" y="63525"/>
                  </a:lnTo>
                  <a:lnTo>
                    <a:pt x="20523" y="63601"/>
                  </a:lnTo>
                  <a:lnTo>
                    <a:pt x="21094" y="62941"/>
                  </a:lnTo>
                  <a:lnTo>
                    <a:pt x="21094" y="62801"/>
                  </a:lnTo>
                  <a:lnTo>
                    <a:pt x="20967" y="62801"/>
                  </a:lnTo>
                  <a:lnTo>
                    <a:pt x="20815" y="62649"/>
                  </a:lnTo>
                  <a:lnTo>
                    <a:pt x="20523" y="62357"/>
                  </a:lnTo>
                  <a:lnTo>
                    <a:pt x="20662" y="62052"/>
                  </a:lnTo>
                  <a:lnTo>
                    <a:pt x="21831" y="60502"/>
                  </a:lnTo>
                  <a:lnTo>
                    <a:pt x="22491" y="61099"/>
                  </a:lnTo>
                  <a:lnTo>
                    <a:pt x="22936" y="60350"/>
                  </a:lnTo>
                  <a:lnTo>
                    <a:pt x="22644" y="60134"/>
                  </a:lnTo>
                  <a:lnTo>
                    <a:pt x="22339" y="59829"/>
                  </a:lnTo>
                  <a:lnTo>
                    <a:pt x="23075" y="58801"/>
                  </a:lnTo>
                  <a:close/>
                </a:path>
                <a:path w="86994" h="72389">
                  <a:moveTo>
                    <a:pt x="25184" y="12382"/>
                  </a:moveTo>
                  <a:lnTo>
                    <a:pt x="24168" y="8242"/>
                  </a:lnTo>
                  <a:lnTo>
                    <a:pt x="23647" y="6540"/>
                  </a:lnTo>
                  <a:lnTo>
                    <a:pt x="22326" y="7429"/>
                  </a:lnTo>
                  <a:lnTo>
                    <a:pt x="23723" y="11633"/>
                  </a:lnTo>
                  <a:lnTo>
                    <a:pt x="20510" y="8686"/>
                  </a:lnTo>
                  <a:lnTo>
                    <a:pt x="19265" y="9499"/>
                  </a:lnTo>
                  <a:lnTo>
                    <a:pt x="23507" y="12903"/>
                  </a:lnTo>
                  <a:lnTo>
                    <a:pt x="23723" y="13347"/>
                  </a:lnTo>
                  <a:lnTo>
                    <a:pt x="24307" y="12903"/>
                  </a:lnTo>
                  <a:lnTo>
                    <a:pt x="25184" y="12382"/>
                  </a:lnTo>
                  <a:close/>
                </a:path>
                <a:path w="86994" h="72389">
                  <a:moveTo>
                    <a:pt x="27165" y="62649"/>
                  </a:moveTo>
                  <a:lnTo>
                    <a:pt x="25996" y="61899"/>
                  </a:lnTo>
                  <a:lnTo>
                    <a:pt x="25565" y="61747"/>
                  </a:lnTo>
                  <a:lnTo>
                    <a:pt x="24968" y="61671"/>
                  </a:lnTo>
                  <a:lnTo>
                    <a:pt x="24612" y="61899"/>
                  </a:lnTo>
                  <a:lnTo>
                    <a:pt x="25565" y="60121"/>
                  </a:lnTo>
                  <a:lnTo>
                    <a:pt x="25412" y="60121"/>
                  </a:lnTo>
                  <a:lnTo>
                    <a:pt x="24307" y="59537"/>
                  </a:lnTo>
                  <a:lnTo>
                    <a:pt x="24028" y="60121"/>
                  </a:lnTo>
                  <a:lnTo>
                    <a:pt x="21691" y="64490"/>
                  </a:lnTo>
                  <a:lnTo>
                    <a:pt x="22199" y="64795"/>
                  </a:lnTo>
                  <a:lnTo>
                    <a:pt x="22936" y="65163"/>
                  </a:lnTo>
                  <a:lnTo>
                    <a:pt x="23075" y="64795"/>
                  </a:lnTo>
                  <a:lnTo>
                    <a:pt x="23876" y="63093"/>
                  </a:lnTo>
                  <a:lnTo>
                    <a:pt x="24168" y="62712"/>
                  </a:lnTo>
                  <a:lnTo>
                    <a:pt x="24536" y="62496"/>
                  </a:lnTo>
                  <a:lnTo>
                    <a:pt x="25044" y="62649"/>
                  </a:lnTo>
                  <a:lnTo>
                    <a:pt x="25628" y="63017"/>
                  </a:lnTo>
                  <a:lnTo>
                    <a:pt x="24612" y="64795"/>
                  </a:lnTo>
                  <a:lnTo>
                    <a:pt x="24168" y="65747"/>
                  </a:lnTo>
                  <a:lnTo>
                    <a:pt x="25260" y="66484"/>
                  </a:lnTo>
                  <a:lnTo>
                    <a:pt x="26149" y="64795"/>
                  </a:lnTo>
                  <a:lnTo>
                    <a:pt x="26581" y="64046"/>
                  </a:lnTo>
                  <a:lnTo>
                    <a:pt x="27165" y="62649"/>
                  </a:lnTo>
                  <a:close/>
                </a:path>
                <a:path w="86994" h="72389">
                  <a:moveTo>
                    <a:pt x="34086" y="8826"/>
                  </a:moveTo>
                  <a:lnTo>
                    <a:pt x="33947" y="8763"/>
                  </a:lnTo>
                  <a:lnTo>
                    <a:pt x="33807" y="8242"/>
                  </a:lnTo>
                  <a:lnTo>
                    <a:pt x="33655" y="8013"/>
                  </a:lnTo>
                  <a:lnTo>
                    <a:pt x="33578" y="7721"/>
                  </a:lnTo>
                  <a:lnTo>
                    <a:pt x="33375" y="7353"/>
                  </a:lnTo>
                  <a:lnTo>
                    <a:pt x="33299" y="7137"/>
                  </a:lnTo>
                  <a:lnTo>
                    <a:pt x="33007" y="6680"/>
                  </a:lnTo>
                  <a:lnTo>
                    <a:pt x="32918" y="6540"/>
                  </a:lnTo>
                  <a:lnTo>
                    <a:pt x="32270" y="6540"/>
                  </a:lnTo>
                  <a:lnTo>
                    <a:pt x="32854" y="6159"/>
                  </a:lnTo>
                  <a:lnTo>
                    <a:pt x="32918" y="5511"/>
                  </a:lnTo>
                  <a:lnTo>
                    <a:pt x="32740" y="5067"/>
                  </a:lnTo>
                  <a:lnTo>
                    <a:pt x="32410" y="3886"/>
                  </a:lnTo>
                  <a:lnTo>
                    <a:pt x="31419" y="3746"/>
                  </a:lnTo>
                  <a:lnTo>
                    <a:pt x="31419" y="6159"/>
                  </a:lnTo>
                  <a:lnTo>
                    <a:pt x="31026" y="6388"/>
                  </a:lnTo>
                  <a:lnTo>
                    <a:pt x="29781" y="6680"/>
                  </a:lnTo>
                  <a:lnTo>
                    <a:pt x="29489" y="5588"/>
                  </a:lnTo>
                  <a:lnTo>
                    <a:pt x="30594" y="5130"/>
                  </a:lnTo>
                  <a:lnTo>
                    <a:pt x="30949" y="5067"/>
                  </a:lnTo>
                  <a:lnTo>
                    <a:pt x="31318" y="5130"/>
                  </a:lnTo>
                  <a:lnTo>
                    <a:pt x="31419" y="6159"/>
                  </a:lnTo>
                  <a:lnTo>
                    <a:pt x="31419" y="3746"/>
                  </a:lnTo>
                  <a:lnTo>
                    <a:pt x="27660" y="4838"/>
                  </a:lnTo>
                  <a:lnTo>
                    <a:pt x="29070" y="9283"/>
                  </a:lnTo>
                  <a:lnTo>
                    <a:pt x="29349" y="10236"/>
                  </a:lnTo>
                  <a:lnTo>
                    <a:pt x="30734" y="9791"/>
                  </a:lnTo>
                  <a:lnTo>
                    <a:pt x="30149" y="7797"/>
                  </a:lnTo>
                  <a:lnTo>
                    <a:pt x="31178" y="7581"/>
                  </a:lnTo>
                  <a:lnTo>
                    <a:pt x="31762" y="7353"/>
                  </a:lnTo>
                  <a:lnTo>
                    <a:pt x="32042" y="7797"/>
                  </a:lnTo>
                  <a:lnTo>
                    <a:pt x="32156" y="8013"/>
                  </a:lnTo>
                  <a:lnTo>
                    <a:pt x="32270" y="8382"/>
                  </a:lnTo>
                  <a:lnTo>
                    <a:pt x="32562" y="9055"/>
                  </a:lnTo>
                  <a:lnTo>
                    <a:pt x="32702" y="9283"/>
                  </a:lnTo>
                  <a:lnTo>
                    <a:pt x="34086" y="8826"/>
                  </a:lnTo>
                  <a:close/>
                </a:path>
                <a:path w="86994" h="72389">
                  <a:moveTo>
                    <a:pt x="34747" y="69291"/>
                  </a:moveTo>
                  <a:lnTo>
                    <a:pt x="34531" y="67437"/>
                  </a:lnTo>
                  <a:lnTo>
                    <a:pt x="34455" y="66713"/>
                  </a:lnTo>
                  <a:lnTo>
                    <a:pt x="34226" y="64630"/>
                  </a:lnTo>
                  <a:lnTo>
                    <a:pt x="34099" y="63233"/>
                  </a:lnTo>
                  <a:lnTo>
                    <a:pt x="33159" y="63055"/>
                  </a:lnTo>
                  <a:lnTo>
                    <a:pt x="33159" y="66713"/>
                  </a:lnTo>
                  <a:lnTo>
                    <a:pt x="31838" y="66484"/>
                  </a:lnTo>
                  <a:lnTo>
                    <a:pt x="32854" y="64782"/>
                  </a:lnTo>
                  <a:lnTo>
                    <a:pt x="33007" y="64630"/>
                  </a:lnTo>
                  <a:lnTo>
                    <a:pt x="33159" y="66713"/>
                  </a:lnTo>
                  <a:lnTo>
                    <a:pt x="33159" y="63055"/>
                  </a:lnTo>
                  <a:lnTo>
                    <a:pt x="32575" y="62941"/>
                  </a:lnTo>
                  <a:lnTo>
                    <a:pt x="31470" y="64782"/>
                  </a:lnTo>
                  <a:lnTo>
                    <a:pt x="29362" y="68033"/>
                  </a:lnTo>
                  <a:lnTo>
                    <a:pt x="30734" y="68262"/>
                  </a:lnTo>
                  <a:lnTo>
                    <a:pt x="31330" y="67437"/>
                  </a:lnTo>
                  <a:lnTo>
                    <a:pt x="33223" y="67881"/>
                  </a:lnTo>
                  <a:lnTo>
                    <a:pt x="33362" y="68986"/>
                  </a:lnTo>
                  <a:lnTo>
                    <a:pt x="34747" y="69291"/>
                  </a:lnTo>
                  <a:close/>
                </a:path>
                <a:path w="86994" h="72389">
                  <a:moveTo>
                    <a:pt x="38836" y="8242"/>
                  </a:moveTo>
                  <a:lnTo>
                    <a:pt x="38544" y="5880"/>
                  </a:lnTo>
                  <a:lnTo>
                    <a:pt x="38544" y="5207"/>
                  </a:lnTo>
                  <a:lnTo>
                    <a:pt x="38404" y="4241"/>
                  </a:lnTo>
                  <a:lnTo>
                    <a:pt x="37020" y="4318"/>
                  </a:lnTo>
                  <a:lnTo>
                    <a:pt x="36576" y="4394"/>
                  </a:lnTo>
                  <a:lnTo>
                    <a:pt x="35991" y="4686"/>
                  </a:lnTo>
                  <a:lnTo>
                    <a:pt x="35915" y="5130"/>
                  </a:lnTo>
                  <a:lnTo>
                    <a:pt x="35775" y="5130"/>
                  </a:lnTo>
                  <a:lnTo>
                    <a:pt x="35636" y="2984"/>
                  </a:lnTo>
                  <a:lnTo>
                    <a:pt x="34391" y="3136"/>
                  </a:lnTo>
                  <a:lnTo>
                    <a:pt x="34671" y="8242"/>
                  </a:lnTo>
                  <a:lnTo>
                    <a:pt x="34747" y="8826"/>
                  </a:lnTo>
                  <a:lnTo>
                    <a:pt x="36068" y="8686"/>
                  </a:lnTo>
                  <a:lnTo>
                    <a:pt x="36068" y="8242"/>
                  </a:lnTo>
                  <a:lnTo>
                    <a:pt x="35915" y="6388"/>
                  </a:lnTo>
                  <a:lnTo>
                    <a:pt x="35852" y="5956"/>
                  </a:lnTo>
                  <a:lnTo>
                    <a:pt x="36068" y="5511"/>
                  </a:lnTo>
                  <a:lnTo>
                    <a:pt x="36576" y="5435"/>
                  </a:lnTo>
                  <a:lnTo>
                    <a:pt x="37299" y="5435"/>
                  </a:lnTo>
                  <a:lnTo>
                    <a:pt x="37299" y="6540"/>
                  </a:lnTo>
                  <a:lnTo>
                    <a:pt x="37452" y="8242"/>
                  </a:lnTo>
                  <a:lnTo>
                    <a:pt x="37452" y="8534"/>
                  </a:lnTo>
                  <a:lnTo>
                    <a:pt x="38836" y="8534"/>
                  </a:lnTo>
                  <a:lnTo>
                    <a:pt x="38836" y="8242"/>
                  </a:lnTo>
                  <a:close/>
                </a:path>
                <a:path w="86994" h="72389">
                  <a:moveTo>
                    <a:pt x="43154" y="69291"/>
                  </a:moveTo>
                  <a:lnTo>
                    <a:pt x="43002" y="66713"/>
                  </a:lnTo>
                  <a:lnTo>
                    <a:pt x="43002" y="66040"/>
                  </a:lnTo>
                  <a:lnTo>
                    <a:pt x="42862" y="65011"/>
                  </a:lnTo>
                  <a:lnTo>
                    <a:pt x="41478" y="65087"/>
                  </a:lnTo>
                  <a:lnTo>
                    <a:pt x="41046" y="65087"/>
                  </a:lnTo>
                  <a:lnTo>
                    <a:pt x="40601" y="65303"/>
                  </a:lnTo>
                  <a:lnTo>
                    <a:pt x="40233" y="65747"/>
                  </a:lnTo>
                  <a:lnTo>
                    <a:pt x="40093" y="65303"/>
                  </a:lnTo>
                  <a:lnTo>
                    <a:pt x="39585" y="65163"/>
                  </a:lnTo>
                  <a:lnTo>
                    <a:pt x="38620" y="65163"/>
                  </a:lnTo>
                  <a:lnTo>
                    <a:pt x="38188" y="65443"/>
                  </a:lnTo>
                  <a:lnTo>
                    <a:pt x="37973" y="65887"/>
                  </a:lnTo>
                  <a:lnTo>
                    <a:pt x="37833" y="65303"/>
                  </a:lnTo>
                  <a:lnTo>
                    <a:pt x="36576" y="65303"/>
                  </a:lnTo>
                  <a:lnTo>
                    <a:pt x="36728" y="69443"/>
                  </a:lnTo>
                  <a:lnTo>
                    <a:pt x="38112" y="69443"/>
                  </a:lnTo>
                  <a:lnTo>
                    <a:pt x="37973" y="67449"/>
                  </a:lnTo>
                  <a:lnTo>
                    <a:pt x="37973" y="66560"/>
                  </a:lnTo>
                  <a:lnTo>
                    <a:pt x="38188" y="66344"/>
                  </a:lnTo>
                  <a:lnTo>
                    <a:pt x="38696" y="66344"/>
                  </a:lnTo>
                  <a:lnTo>
                    <a:pt x="39077" y="66268"/>
                  </a:lnTo>
                  <a:lnTo>
                    <a:pt x="39204" y="66560"/>
                  </a:lnTo>
                  <a:lnTo>
                    <a:pt x="39281" y="67005"/>
                  </a:lnTo>
                  <a:lnTo>
                    <a:pt x="39281" y="69443"/>
                  </a:lnTo>
                  <a:lnTo>
                    <a:pt x="40678" y="69291"/>
                  </a:lnTo>
                  <a:lnTo>
                    <a:pt x="40525" y="67297"/>
                  </a:lnTo>
                  <a:lnTo>
                    <a:pt x="40525" y="66192"/>
                  </a:lnTo>
                  <a:lnTo>
                    <a:pt x="41478" y="66192"/>
                  </a:lnTo>
                  <a:lnTo>
                    <a:pt x="41706" y="66408"/>
                  </a:lnTo>
                  <a:lnTo>
                    <a:pt x="41757" y="66865"/>
                  </a:lnTo>
                  <a:lnTo>
                    <a:pt x="41757" y="69291"/>
                  </a:lnTo>
                  <a:lnTo>
                    <a:pt x="43154" y="69291"/>
                  </a:lnTo>
                  <a:close/>
                </a:path>
                <a:path w="86994" h="72389">
                  <a:moveTo>
                    <a:pt x="44018" y="6235"/>
                  </a:moveTo>
                  <a:lnTo>
                    <a:pt x="43891" y="5359"/>
                  </a:lnTo>
                  <a:lnTo>
                    <a:pt x="43434" y="4533"/>
                  </a:lnTo>
                  <a:lnTo>
                    <a:pt x="42557" y="4495"/>
                  </a:lnTo>
                  <a:lnTo>
                    <a:pt x="42557" y="6235"/>
                  </a:lnTo>
                  <a:lnTo>
                    <a:pt x="40957" y="6159"/>
                  </a:lnTo>
                  <a:lnTo>
                    <a:pt x="41097" y="5575"/>
                  </a:lnTo>
                  <a:lnTo>
                    <a:pt x="41465" y="5283"/>
                  </a:lnTo>
                  <a:lnTo>
                    <a:pt x="41897" y="5283"/>
                  </a:lnTo>
                  <a:lnTo>
                    <a:pt x="42329" y="5359"/>
                  </a:lnTo>
                  <a:lnTo>
                    <a:pt x="42506" y="5575"/>
                  </a:lnTo>
                  <a:lnTo>
                    <a:pt x="42557" y="6235"/>
                  </a:lnTo>
                  <a:lnTo>
                    <a:pt x="42557" y="4495"/>
                  </a:lnTo>
                  <a:lnTo>
                    <a:pt x="42049" y="4457"/>
                  </a:lnTo>
                  <a:lnTo>
                    <a:pt x="40805" y="4305"/>
                  </a:lnTo>
                  <a:lnTo>
                    <a:pt x="39712" y="5130"/>
                  </a:lnTo>
                  <a:lnTo>
                    <a:pt x="39687" y="7569"/>
                  </a:lnTo>
                  <a:lnTo>
                    <a:pt x="39776" y="7874"/>
                  </a:lnTo>
                  <a:lnTo>
                    <a:pt x="40373" y="8229"/>
                  </a:lnTo>
                  <a:lnTo>
                    <a:pt x="40665" y="8534"/>
                  </a:lnTo>
                  <a:lnTo>
                    <a:pt x="41617" y="8826"/>
                  </a:lnTo>
                  <a:lnTo>
                    <a:pt x="42278" y="8826"/>
                  </a:lnTo>
                  <a:lnTo>
                    <a:pt x="42926" y="8674"/>
                  </a:lnTo>
                  <a:lnTo>
                    <a:pt x="43294" y="8229"/>
                  </a:lnTo>
                  <a:lnTo>
                    <a:pt x="43510" y="8077"/>
                  </a:lnTo>
                  <a:lnTo>
                    <a:pt x="43662" y="7874"/>
                  </a:lnTo>
                  <a:lnTo>
                    <a:pt x="43865" y="7569"/>
                  </a:lnTo>
                  <a:lnTo>
                    <a:pt x="42557" y="7429"/>
                  </a:lnTo>
                  <a:lnTo>
                    <a:pt x="42405" y="7721"/>
                  </a:lnTo>
                  <a:lnTo>
                    <a:pt x="42049" y="7874"/>
                  </a:lnTo>
                  <a:lnTo>
                    <a:pt x="41744" y="7797"/>
                  </a:lnTo>
                  <a:lnTo>
                    <a:pt x="41173" y="7797"/>
                  </a:lnTo>
                  <a:lnTo>
                    <a:pt x="40995" y="7569"/>
                  </a:lnTo>
                  <a:lnTo>
                    <a:pt x="40957" y="6832"/>
                  </a:lnTo>
                  <a:lnTo>
                    <a:pt x="43865" y="7124"/>
                  </a:lnTo>
                  <a:lnTo>
                    <a:pt x="43916" y="6832"/>
                  </a:lnTo>
                  <a:lnTo>
                    <a:pt x="44018" y="6235"/>
                  </a:lnTo>
                  <a:close/>
                </a:path>
                <a:path w="86994" h="72389">
                  <a:moveTo>
                    <a:pt x="46647" y="5283"/>
                  </a:moveTo>
                  <a:lnTo>
                    <a:pt x="45262" y="4991"/>
                  </a:lnTo>
                  <a:lnTo>
                    <a:pt x="44526" y="8242"/>
                  </a:lnTo>
                  <a:lnTo>
                    <a:pt x="44386" y="9131"/>
                  </a:lnTo>
                  <a:lnTo>
                    <a:pt x="45694" y="9359"/>
                  </a:lnTo>
                  <a:lnTo>
                    <a:pt x="45923" y="8242"/>
                  </a:lnTo>
                  <a:lnTo>
                    <a:pt x="46647" y="5283"/>
                  </a:lnTo>
                  <a:close/>
                </a:path>
                <a:path w="86994" h="72389">
                  <a:moveTo>
                    <a:pt x="46939" y="3886"/>
                  </a:moveTo>
                  <a:lnTo>
                    <a:pt x="45694" y="3441"/>
                  </a:lnTo>
                  <a:lnTo>
                    <a:pt x="45415" y="4470"/>
                  </a:lnTo>
                  <a:lnTo>
                    <a:pt x="46799" y="4838"/>
                  </a:lnTo>
                  <a:lnTo>
                    <a:pt x="46939" y="3886"/>
                  </a:lnTo>
                  <a:close/>
                </a:path>
                <a:path w="86994" h="72389">
                  <a:moveTo>
                    <a:pt x="48628" y="66344"/>
                  </a:moveTo>
                  <a:lnTo>
                    <a:pt x="48602" y="66192"/>
                  </a:lnTo>
                  <a:lnTo>
                    <a:pt x="48564" y="65671"/>
                  </a:lnTo>
                  <a:lnTo>
                    <a:pt x="48260" y="65163"/>
                  </a:lnTo>
                  <a:lnTo>
                    <a:pt x="47472" y="64350"/>
                  </a:lnTo>
                  <a:lnTo>
                    <a:pt x="47244" y="64274"/>
                  </a:lnTo>
                  <a:lnTo>
                    <a:pt x="47244" y="65900"/>
                  </a:lnTo>
                  <a:lnTo>
                    <a:pt x="45567" y="66192"/>
                  </a:lnTo>
                  <a:lnTo>
                    <a:pt x="45491" y="65671"/>
                  </a:lnTo>
                  <a:lnTo>
                    <a:pt x="45783" y="65303"/>
                  </a:lnTo>
                  <a:lnTo>
                    <a:pt x="46228" y="65163"/>
                  </a:lnTo>
                  <a:lnTo>
                    <a:pt x="46659" y="65087"/>
                  </a:lnTo>
                  <a:lnTo>
                    <a:pt x="47015" y="65379"/>
                  </a:lnTo>
                  <a:lnTo>
                    <a:pt x="47244" y="65900"/>
                  </a:lnTo>
                  <a:lnTo>
                    <a:pt x="47244" y="64274"/>
                  </a:lnTo>
                  <a:lnTo>
                    <a:pt x="44297" y="67017"/>
                  </a:lnTo>
                  <a:lnTo>
                    <a:pt x="44615" y="68262"/>
                  </a:lnTo>
                  <a:lnTo>
                    <a:pt x="45707" y="68859"/>
                  </a:lnTo>
                  <a:lnTo>
                    <a:pt x="47091" y="68567"/>
                  </a:lnTo>
                  <a:lnTo>
                    <a:pt x="47904" y="68338"/>
                  </a:lnTo>
                  <a:lnTo>
                    <a:pt x="48526" y="67818"/>
                  </a:lnTo>
                  <a:lnTo>
                    <a:pt x="48628" y="66713"/>
                  </a:lnTo>
                  <a:lnTo>
                    <a:pt x="47472" y="67017"/>
                  </a:lnTo>
                  <a:lnTo>
                    <a:pt x="47396" y="67373"/>
                  </a:lnTo>
                  <a:lnTo>
                    <a:pt x="47091" y="67589"/>
                  </a:lnTo>
                  <a:lnTo>
                    <a:pt x="46812" y="67589"/>
                  </a:lnTo>
                  <a:lnTo>
                    <a:pt x="46291" y="67818"/>
                  </a:lnTo>
                  <a:lnTo>
                    <a:pt x="45859" y="67525"/>
                  </a:lnTo>
                  <a:lnTo>
                    <a:pt x="45707" y="66865"/>
                  </a:lnTo>
                  <a:lnTo>
                    <a:pt x="48628" y="66344"/>
                  </a:lnTo>
                  <a:close/>
                </a:path>
                <a:path w="86994" h="72389">
                  <a:moveTo>
                    <a:pt x="51689" y="6908"/>
                  </a:moveTo>
                  <a:lnTo>
                    <a:pt x="50520" y="6540"/>
                  </a:lnTo>
                  <a:lnTo>
                    <a:pt x="50152" y="6311"/>
                  </a:lnTo>
                  <a:lnTo>
                    <a:pt x="49491" y="6311"/>
                  </a:lnTo>
                  <a:lnTo>
                    <a:pt x="49136" y="6692"/>
                  </a:lnTo>
                  <a:lnTo>
                    <a:pt x="49276" y="6172"/>
                  </a:lnTo>
                  <a:lnTo>
                    <a:pt x="48171" y="5588"/>
                  </a:lnTo>
                  <a:lnTo>
                    <a:pt x="47078" y="8242"/>
                  </a:lnTo>
                  <a:lnTo>
                    <a:pt x="46647" y="9359"/>
                  </a:lnTo>
                  <a:lnTo>
                    <a:pt x="47891" y="9944"/>
                  </a:lnTo>
                  <a:lnTo>
                    <a:pt x="48475" y="8242"/>
                  </a:lnTo>
                  <a:lnTo>
                    <a:pt x="48768" y="7810"/>
                  </a:lnTo>
                  <a:lnTo>
                    <a:pt x="48831" y="7429"/>
                  </a:lnTo>
                  <a:lnTo>
                    <a:pt x="49199" y="7137"/>
                  </a:lnTo>
                  <a:lnTo>
                    <a:pt x="49720" y="7289"/>
                  </a:lnTo>
                  <a:lnTo>
                    <a:pt x="50228" y="7505"/>
                  </a:lnTo>
                  <a:lnTo>
                    <a:pt x="50152" y="7874"/>
                  </a:lnTo>
                  <a:lnTo>
                    <a:pt x="50012" y="8242"/>
                  </a:lnTo>
                  <a:lnTo>
                    <a:pt x="50012" y="8394"/>
                  </a:lnTo>
                  <a:lnTo>
                    <a:pt x="49860" y="8686"/>
                  </a:lnTo>
                  <a:lnTo>
                    <a:pt x="49136" y="10528"/>
                  </a:lnTo>
                  <a:lnTo>
                    <a:pt x="50444" y="10909"/>
                  </a:lnTo>
                  <a:lnTo>
                    <a:pt x="51384" y="8534"/>
                  </a:lnTo>
                  <a:lnTo>
                    <a:pt x="51384" y="8242"/>
                  </a:lnTo>
                  <a:lnTo>
                    <a:pt x="51612" y="7734"/>
                  </a:lnTo>
                  <a:lnTo>
                    <a:pt x="51689" y="6908"/>
                  </a:lnTo>
                  <a:close/>
                </a:path>
                <a:path w="86994" h="72389">
                  <a:moveTo>
                    <a:pt x="52057" y="63525"/>
                  </a:moveTo>
                  <a:lnTo>
                    <a:pt x="51701" y="62357"/>
                  </a:lnTo>
                  <a:lnTo>
                    <a:pt x="51473" y="62420"/>
                  </a:lnTo>
                  <a:lnTo>
                    <a:pt x="51257" y="62496"/>
                  </a:lnTo>
                  <a:lnTo>
                    <a:pt x="50749" y="62725"/>
                  </a:lnTo>
                  <a:lnTo>
                    <a:pt x="50457" y="63169"/>
                  </a:lnTo>
                  <a:lnTo>
                    <a:pt x="50457" y="63601"/>
                  </a:lnTo>
                  <a:lnTo>
                    <a:pt x="50165" y="63093"/>
                  </a:lnTo>
                  <a:lnTo>
                    <a:pt x="48996" y="63525"/>
                  </a:lnTo>
                  <a:lnTo>
                    <a:pt x="49441" y="64795"/>
                  </a:lnTo>
                  <a:lnTo>
                    <a:pt x="50533" y="67297"/>
                  </a:lnTo>
                  <a:lnTo>
                    <a:pt x="51841" y="66865"/>
                  </a:lnTo>
                  <a:lnTo>
                    <a:pt x="50965" y="64947"/>
                  </a:lnTo>
                  <a:lnTo>
                    <a:pt x="50965" y="64795"/>
                  </a:lnTo>
                  <a:lnTo>
                    <a:pt x="50812" y="64350"/>
                  </a:lnTo>
                  <a:lnTo>
                    <a:pt x="51041" y="63906"/>
                  </a:lnTo>
                  <a:lnTo>
                    <a:pt x="51549" y="63601"/>
                  </a:lnTo>
                  <a:lnTo>
                    <a:pt x="51701" y="63601"/>
                  </a:lnTo>
                  <a:lnTo>
                    <a:pt x="51917" y="63525"/>
                  </a:lnTo>
                  <a:lnTo>
                    <a:pt x="52057" y="63525"/>
                  </a:lnTo>
                  <a:close/>
                </a:path>
                <a:path w="86994" h="72389">
                  <a:moveTo>
                    <a:pt x="53086" y="61099"/>
                  </a:moveTo>
                  <a:lnTo>
                    <a:pt x="52654" y="60134"/>
                  </a:lnTo>
                  <a:lnTo>
                    <a:pt x="51396" y="60807"/>
                  </a:lnTo>
                  <a:lnTo>
                    <a:pt x="51993" y="61683"/>
                  </a:lnTo>
                  <a:lnTo>
                    <a:pt x="53086" y="61099"/>
                  </a:lnTo>
                  <a:close/>
                </a:path>
                <a:path w="86994" h="72389">
                  <a:moveTo>
                    <a:pt x="54914" y="6985"/>
                  </a:moveTo>
                  <a:lnTo>
                    <a:pt x="53594" y="6235"/>
                  </a:lnTo>
                  <a:lnTo>
                    <a:pt x="51117" y="11341"/>
                  </a:lnTo>
                  <a:lnTo>
                    <a:pt x="52349" y="11925"/>
                  </a:lnTo>
                  <a:lnTo>
                    <a:pt x="54178" y="8229"/>
                  </a:lnTo>
                  <a:lnTo>
                    <a:pt x="54914" y="6985"/>
                  </a:lnTo>
                  <a:close/>
                </a:path>
                <a:path w="86994" h="72389">
                  <a:moveTo>
                    <a:pt x="55194" y="65163"/>
                  </a:moveTo>
                  <a:lnTo>
                    <a:pt x="54902" y="64795"/>
                  </a:lnTo>
                  <a:lnTo>
                    <a:pt x="53365" y="61544"/>
                  </a:lnTo>
                  <a:lnTo>
                    <a:pt x="52044" y="62052"/>
                  </a:lnTo>
                  <a:lnTo>
                    <a:pt x="53517" y="64795"/>
                  </a:lnTo>
                  <a:lnTo>
                    <a:pt x="53886" y="65747"/>
                  </a:lnTo>
                  <a:lnTo>
                    <a:pt x="55194" y="65163"/>
                  </a:lnTo>
                  <a:close/>
                </a:path>
                <a:path w="86994" h="72389">
                  <a:moveTo>
                    <a:pt x="58445" y="11506"/>
                  </a:moveTo>
                  <a:lnTo>
                    <a:pt x="55854" y="9499"/>
                  </a:lnTo>
                  <a:lnTo>
                    <a:pt x="55486" y="9499"/>
                  </a:lnTo>
                  <a:lnTo>
                    <a:pt x="55118" y="9652"/>
                  </a:lnTo>
                  <a:lnTo>
                    <a:pt x="54749" y="10083"/>
                  </a:lnTo>
                  <a:lnTo>
                    <a:pt x="55702" y="10833"/>
                  </a:lnTo>
                  <a:lnTo>
                    <a:pt x="55994" y="10528"/>
                  </a:lnTo>
                  <a:lnTo>
                    <a:pt x="56286" y="10528"/>
                  </a:lnTo>
                  <a:lnTo>
                    <a:pt x="56578" y="10833"/>
                  </a:lnTo>
                  <a:lnTo>
                    <a:pt x="56794" y="10909"/>
                  </a:lnTo>
                  <a:lnTo>
                    <a:pt x="57035" y="11201"/>
                  </a:lnTo>
                  <a:lnTo>
                    <a:pt x="56997" y="11353"/>
                  </a:lnTo>
                  <a:lnTo>
                    <a:pt x="56794" y="11506"/>
                  </a:lnTo>
                  <a:lnTo>
                    <a:pt x="56718" y="11709"/>
                  </a:lnTo>
                  <a:lnTo>
                    <a:pt x="56578" y="11709"/>
                  </a:lnTo>
                  <a:lnTo>
                    <a:pt x="56172" y="11531"/>
                  </a:lnTo>
                  <a:lnTo>
                    <a:pt x="56172" y="12534"/>
                  </a:lnTo>
                  <a:lnTo>
                    <a:pt x="56057" y="12674"/>
                  </a:lnTo>
                  <a:lnTo>
                    <a:pt x="55778" y="12903"/>
                  </a:lnTo>
                  <a:lnTo>
                    <a:pt x="55549" y="12903"/>
                  </a:lnTo>
                  <a:lnTo>
                    <a:pt x="55486" y="13055"/>
                  </a:lnTo>
                  <a:lnTo>
                    <a:pt x="55333" y="13055"/>
                  </a:lnTo>
                  <a:lnTo>
                    <a:pt x="55270" y="12903"/>
                  </a:lnTo>
                  <a:lnTo>
                    <a:pt x="55041" y="12903"/>
                  </a:lnTo>
                  <a:lnTo>
                    <a:pt x="54902" y="12750"/>
                  </a:lnTo>
                  <a:lnTo>
                    <a:pt x="54673" y="12611"/>
                  </a:lnTo>
                  <a:lnTo>
                    <a:pt x="54597" y="12306"/>
                  </a:lnTo>
                  <a:lnTo>
                    <a:pt x="54902" y="11861"/>
                  </a:lnTo>
                  <a:lnTo>
                    <a:pt x="55194" y="11861"/>
                  </a:lnTo>
                  <a:lnTo>
                    <a:pt x="55410" y="12090"/>
                  </a:lnTo>
                  <a:lnTo>
                    <a:pt x="55778" y="12090"/>
                  </a:lnTo>
                  <a:lnTo>
                    <a:pt x="56057" y="12306"/>
                  </a:lnTo>
                  <a:lnTo>
                    <a:pt x="56172" y="12534"/>
                  </a:lnTo>
                  <a:lnTo>
                    <a:pt x="56172" y="11531"/>
                  </a:lnTo>
                  <a:lnTo>
                    <a:pt x="55486" y="11201"/>
                  </a:lnTo>
                  <a:lnTo>
                    <a:pt x="54394" y="10236"/>
                  </a:lnTo>
                  <a:lnTo>
                    <a:pt x="53581" y="11353"/>
                  </a:lnTo>
                  <a:lnTo>
                    <a:pt x="53365" y="11709"/>
                  </a:lnTo>
                  <a:lnTo>
                    <a:pt x="53340" y="12382"/>
                  </a:lnTo>
                  <a:lnTo>
                    <a:pt x="53441" y="12611"/>
                  </a:lnTo>
                  <a:lnTo>
                    <a:pt x="54013" y="13195"/>
                  </a:lnTo>
                  <a:lnTo>
                    <a:pt x="54394" y="13487"/>
                  </a:lnTo>
                  <a:lnTo>
                    <a:pt x="54902" y="13639"/>
                  </a:lnTo>
                  <a:lnTo>
                    <a:pt x="55410" y="13639"/>
                  </a:lnTo>
                  <a:lnTo>
                    <a:pt x="55270" y="13779"/>
                  </a:lnTo>
                  <a:lnTo>
                    <a:pt x="55270" y="13931"/>
                  </a:lnTo>
                  <a:lnTo>
                    <a:pt x="56286" y="14757"/>
                  </a:lnTo>
                  <a:lnTo>
                    <a:pt x="56362" y="14376"/>
                  </a:lnTo>
                  <a:lnTo>
                    <a:pt x="57277" y="13055"/>
                  </a:lnTo>
                  <a:lnTo>
                    <a:pt x="57886" y="12306"/>
                  </a:lnTo>
                  <a:lnTo>
                    <a:pt x="58191" y="11861"/>
                  </a:lnTo>
                  <a:lnTo>
                    <a:pt x="58305" y="11709"/>
                  </a:lnTo>
                  <a:lnTo>
                    <a:pt x="58445" y="11506"/>
                  </a:lnTo>
                  <a:close/>
                </a:path>
                <a:path w="86994" h="72389">
                  <a:moveTo>
                    <a:pt x="58928" y="48666"/>
                  </a:moveTo>
                  <a:lnTo>
                    <a:pt x="57823" y="46532"/>
                  </a:lnTo>
                  <a:lnTo>
                    <a:pt x="57746" y="46380"/>
                  </a:lnTo>
                  <a:lnTo>
                    <a:pt x="56045" y="43065"/>
                  </a:lnTo>
                  <a:lnTo>
                    <a:pt x="50685" y="42545"/>
                  </a:lnTo>
                  <a:lnTo>
                    <a:pt x="47320" y="42760"/>
                  </a:lnTo>
                  <a:lnTo>
                    <a:pt x="43307" y="42837"/>
                  </a:lnTo>
                  <a:lnTo>
                    <a:pt x="40678" y="43497"/>
                  </a:lnTo>
                  <a:lnTo>
                    <a:pt x="37020" y="44310"/>
                  </a:lnTo>
                  <a:lnTo>
                    <a:pt x="26657" y="46812"/>
                  </a:lnTo>
                  <a:lnTo>
                    <a:pt x="22415" y="45262"/>
                  </a:lnTo>
                  <a:lnTo>
                    <a:pt x="38696" y="18961"/>
                  </a:lnTo>
                  <a:lnTo>
                    <a:pt x="48056" y="36766"/>
                  </a:lnTo>
                  <a:lnTo>
                    <a:pt x="44030" y="37071"/>
                  </a:lnTo>
                  <a:lnTo>
                    <a:pt x="44323" y="36766"/>
                  </a:lnTo>
                  <a:lnTo>
                    <a:pt x="39433" y="37947"/>
                  </a:lnTo>
                  <a:lnTo>
                    <a:pt x="32346" y="39420"/>
                  </a:lnTo>
                  <a:lnTo>
                    <a:pt x="27825" y="39725"/>
                  </a:lnTo>
                  <a:lnTo>
                    <a:pt x="25273" y="43865"/>
                  </a:lnTo>
                  <a:lnTo>
                    <a:pt x="29133" y="44234"/>
                  </a:lnTo>
                  <a:lnTo>
                    <a:pt x="31216" y="43789"/>
                  </a:lnTo>
                  <a:lnTo>
                    <a:pt x="36068" y="42760"/>
                  </a:lnTo>
                  <a:lnTo>
                    <a:pt x="38481" y="42087"/>
                  </a:lnTo>
                  <a:lnTo>
                    <a:pt x="41186" y="41503"/>
                  </a:lnTo>
                  <a:lnTo>
                    <a:pt x="44691" y="41198"/>
                  </a:lnTo>
                  <a:lnTo>
                    <a:pt x="50812" y="40462"/>
                  </a:lnTo>
                  <a:lnTo>
                    <a:pt x="51549" y="41059"/>
                  </a:lnTo>
                  <a:lnTo>
                    <a:pt x="54914" y="41198"/>
                  </a:lnTo>
                  <a:lnTo>
                    <a:pt x="54521" y="40462"/>
                  </a:lnTo>
                  <a:lnTo>
                    <a:pt x="52705" y="37071"/>
                  </a:lnTo>
                  <a:lnTo>
                    <a:pt x="43053" y="18961"/>
                  </a:lnTo>
                  <a:lnTo>
                    <a:pt x="38849" y="11049"/>
                  </a:lnTo>
                  <a:lnTo>
                    <a:pt x="16510" y="47561"/>
                  </a:lnTo>
                  <a:lnTo>
                    <a:pt x="18034" y="49110"/>
                  </a:lnTo>
                  <a:lnTo>
                    <a:pt x="24460" y="50380"/>
                  </a:lnTo>
                  <a:lnTo>
                    <a:pt x="36144" y="48742"/>
                  </a:lnTo>
                  <a:lnTo>
                    <a:pt x="42037" y="46812"/>
                  </a:lnTo>
                  <a:lnTo>
                    <a:pt x="43370" y="46380"/>
                  </a:lnTo>
                  <a:lnTo>
                    <a:pt x="50165" y="46812"/>
                  </a:lnTo>
                  <a:lnTo>
                    <a:pt x="51333" y="46812"/>
                  </a:lnTo>
                  <a:lnTo>
                    <a:pt x="54254" y="46532"/>
                  </a:lnTo>
                  <a:lnTo>
                    <a:pt x="58928" y="48666"/>
                  </a:lnTo>
                  <a:close/>
                </a:path>
                <a:path w="86994" h="72389">
                  <a:moveTo>
                    <a:pt x="59512" y="61595"/>
                  </a:moveTo>
                  <a:lnTo>
                    <a:pt x="58928" y="60642"/>
                  </a:lnTo>
                  <a:lnTo>
                    <a:pt x="57975" y="61391"/>
                  </a:lnTo>
                  <a:lnTo>
                    <a:pt x="58127" y="61823"/>
                  </a:lnTo>
                  <a:lnTo>
                    <a:pt x="58051" y="62191"/>
                  </a:lnTo>
                  <a:lnTo>
                    <a:pt x="57683" y="62496"/>
                  </a:lnTo>
                  <a:lnTo>
                    <a:pt x="57238" y="62788"/>
                  </a:lnTo>
                  <a:lnTo>
                    <a:pt x="56730" y="62496"/>
                  </a:lnTo>
                  <a:lnTo>
                    <a:pt x="56451" y="62039"/>
                  </a:lnTo>
                  <a:lnTo>
                    <a:pt x="56070" y="61595"/>
                  </a:lnTo>
                  <a:lnTo>
                    <a:pt x="55791" y="61010"/>
                  </a:lnTo>
                  <a:lnTo>
                    <a:pt x="56451" y="60490"/>
                  </a:lnTo>
                  <a:lnTo>
                    <a:pt x="56654" y="60350"/>
                  </a:lnTo>
                  <a:lnTo>
                    <a:pt x="57099" y="60350"/>
                  </a:lnTo>
                  <a:lnTo>
                    <a:pt x="57238" y="60642"/>
                  </a:lnTo>
                  <a:lnTo>
                    <a:pt x="58127" y="60121"/>
                  </a:lnTo>
                  <a:lnTo>
                    <a:pt x="58343" y="59829"/>
                  </a:lnTo>
                  <a:lnTo>
                    <a:pt x="57607" y="59016"/>
                  </a:lnTo>
                  <a:lnTo>
                    <a:pt x="56578" y="59169"/>
                  </a:lnTo>
                  <a:lnTo>
                    <a:pt x="55714" y="59829"/>
                  </a:lnTo>
                  <a:lnTo>
                    <a:pt x="55486" y="59969"/>
                  </a:lnTo>
                  <a:lnTo>
                    <a:pt x="55422" y="60121"/>
                  </a:lnTo>
                  <a:lnTo>
                    <a:pt x="54686" y="60871"/>
                  </a:lnTo>
                  <a:lnTo>
                    <a:pt x="54686" y="61899"/>
                  </a:lnTo>
                  <a:lnTo>
                    <a:pt x="55283" y="62788"/>
                  </a:lnTo>
                  <a:lnTo>
                    <a:pt x="56070" y="63893"/>
                  </a:lnTo>
                  <a:lnTo>
                    <a:pt x="57315" y="64046"/>
                  </a:lnTo>
                  <a:lnTo>
                    <a:pt x="58267" y="63385"/>
                  </a:lnTo>
                  <a:lnTo>
                    <a:pt x="59143" y="62636"/>
                  </a:lnTo>
                  <a:lnTo>
                    <a:pt x="59512" y="61595"/>
                  </a:lnTo>
                  <a:close/>
                </a:path>
                <a:path w="86994" h="72389">
                  <a:moveTo>
                    <a:pt x="62712" y="15113"/>
                  </a:moveTo>
                  <a:lnTo>
                    <a:pt x="61696" y="14147"/>
                  </a:lnTo>
                  <a:lnTo>
                    <a:pt x="61468" y="13779"/>
                  </a:lnTo>
                  <a:lnTo>
                    <a:pt x="60896" y="13550"/>
                  </a:lnTo>
                  <a:lnTo>
                    <a:pt x="60439" y="13627"/>
                  </a:lnTo>
                  <a:lnTo>
                    <a:pt x="60744" y="13195"/>
                  </a:lnTo>
                  <a:lnTo>
                    <a:pt x="60591" y="12890"/>
                  </a:lnTo>
                  <a:lnTo>
                    <a:pt x="59855" y="12369"/>
                  </a:lnTo>
                  <a:lnTo>
                    <a:pt x="59207" y="12890"/>
                  </a:lnTo>
                  <a:lnTo>
                    <a:pt x="56946" y="15189"/>
                  </a:lnTo>
                  <a:lnTo>
                    <a:pt x="57823" y="16141"/>
                  </a:lnTo>
                  <a:lnTo>
                    <a:pt x="59499" y="14592"/>
                  </a:lnTo>
                  <a:lnTo>
                    <a:pt x="59791" y="14224"/>
                  </a:lnTo>
                  <a:lnTo>
                    <a:pt x="60236" y="14147"/>
                  </a:lnTo>
                  <a:lnTo>
                    <a:pt x="60591" y="14439"/>
                  </a:lnTo>
                  <a:lnTo>
                    <a:pt x="61099" y="15036"/>
                  </a:lnTo>
                  <a:lnTo>
                    <a:pt x="60667" y="15405"/>
                  </a:lnTo>
                  <a:lnTo>
                    <a:pt x="60159" y="15697"/>
                  </a:lnTo>
                  <a:lnTo>
                    <a:pt x="58775" y="17183"/>
                  </a:lnTo>
                  <a:lnTo>
                    <a:pt x="59791" y="18135"/>
                  </a:lnTo>
                  <a:lnTo>
                    <a:pt x="61544" y="16294"/>
                  </a:lnTo>
                  <a:lnTo>
                    <a:pt x="62052" y="15925"/>
                  </a:lnTo>
                  <a:lnTo>
                    <a:pt x="62712" y="15113"/>
                  </a:lnTo>
                  <a:close/>
                </a:path>
                <a:path w="86994" h="72389">
                  <a:moveTo>
                    <a:pt x="63817" y="58280"/>
                  </a:moveTo>
                  <a:lnTo>
                    <a:pt x="63449" y="58127"/>
                  </a:lnTo>
                  <a:lnTo>
                    <a:pt x="63233" y="57848"/>
                  </a:lnTo>
                  <a:lnTo>
                    <a:pt x="63004" y="57543"/>
                  </a:lnTo>
                  <a:lnTo>
                    <a:pt x="62382" y="56946"/>
                  </a:lnTo>
                  <a:lnTo>
                    <a:pt x="62077" y="56654"/>
                  </a:lnTo>
                  <a:lnTo>
                    <a:pt x="62077" y="58953"/>
                  </a:lnTo>
                  <a:lnTo>
                    <a:pt x="61709" y="59397"/>
                  </a:lnTo>
                  <a:lnTo>
                    <a:pt x="61480" y="59537"/>
                  </a:lnTo>
                  <a:lnTo>
                    <a:pt x="61188" y="59613"/>
                  </a:lnTo>
                  <a:lnTo>
                    <a:pt x="61048" y="59397"/>
                  </a:lnTo>
                  <a:lnTo>
                    <a:pt x="60845" y="59245"/>
                  </a:lnTo>
                  <a:lnTo>
                    <a:pt x="60820" y="58877"/>
                  </a:lnTo>
                  <a:lnTo>
                    <a:pt x="61048" y="58724"/>
                  </a:lnTo>
                  <a:lnTo>
                    <a:pt x="61125" y="58496"/>
                  </a:lnTo>
                  <a:lnTo>
                    <a:pt x="61252" y="58280"/>
                  </a:lnTo>
                  <a:lnTo>
                    <a:pt x="61404" y="58127"/>
                  </a:lnTo>
                  <a:lnTo>
                    <a:pt x="61480" y="57848"/>
                  </a:lnTo>
                  <a:lnTo>
                    <a:pt x="62064" y="58496"/>
                  </a:lnTo>
                  <a:lnTo>
                    <a:pt x="62077" y="58953"/>
                  </a:lnTo>
                  <a:lnTo>
                    <a:pt x="62077" y="56654"/>
                  </a:lnTo>
                  <a:lnTo>
                    <a:pt x="61709" y="56286"/>
                  </a:lnTo>
                  <a:lnTo>
                    <a:pt x="60972" y="55473"/>
                  </a:lnTo>
                  <a:lnTo>
                    <a:pt x="60096" y="55994"/>
                  </a:lnTo>
                  <a:lnTo>
                    <a:pt x="59359" y="56730"/>
                  </a:lnTo>
                  <a:lnTo>
                    <a:pt x="59080" y="56946"/>
                  </a:lnTo>
                  <a:lnTo>
                    <a:pt x="58826" y="57327"/>
                  </a:lnTo>
                  <a:lnTo>
                    <a:pt x="58699" y="57543"/>
                  </a:lnTo>
                  <a:lnTo>
                    <a:pt x="58635" y="58572"/>
                  </a:lnTo>
                  <a:lnTo>
                    <a:pt x="58928" y="58953"/>
                  </a:lnTo>
                  <a:lnTo>
                    <a:pt x="59867" y="58127"/>
                  </a:lnTo>
                  <a:lnTo>
                    <a:pt x="59664" y="57848"/>
                  </a:lnTo>
                  <a:lnTo>
                    <a:pt x="59728" y="57543"/>
                  </a:lnTo>
                  <a:lnTo>
                    <a:pt x="60020" y="57251"/>
                  </a:lnTo>
                  <a:lnTo>
                    <a:pt x="60248" y="57099"/>
                  </a:lnTo>
                  <a:lnTo>
                    <a:pt x="60528" y="56946"/>
                  </a:lnTo>
                  <a:lnTo>
                    <a:pt x="60756" y="57099"/>
                  </a:lnTo>
                  <a:lnTo>
                    <a:pt x="60845" y="57543"/>
                  </a:lnTo>
                  <a:lnTo>
                    <a:pt x="60312" y="58356"/>
                  </a:lnTo>
                  <a:lnTo>
                    <a:pt x="59512" y="59093"/>
                  </a:lnTo>
                  <a:lnTo>
                    <a:pt x="59423" y="59397"/>
                  </a:lnTo>
                  <a:lnTo>
                    <a:pt x="59791" y="60121"/>
                  </a:lnTo>
                  <a:lnTo>
                    <a:pt x="60604" y="60947"/>
                  </a:lnTo>
                  <a:lnTo>
                    <a:pt x="61328" y="60871"/>
                  </a:lnTo>
                  <a:lnTo>
                    <a:pt x="61836" y="60274"/>
                  </a:lnTo>
                  <a:lnTo>
                    <a:pt x="61988" y="60198"/>
                  </a:lnTo>
                  <a:lnTo>
                    <a:pt x="62141" y="60121"/>
                  </a:lnTo>
                  <a:lnTo>
                    <a:pt x="62369" y="59766"/>
                  </a:lnTo>
                  <a:lnTo>
                    <a:pt x="62420" y="59613"/>
                  </a:lnTo>
                  <a:lnTo>
                    <a:pt x="62572" y="58953"/>
                  </a:lnTo>
                  <a:lnTo>
                    <a:pt x="62649" y="59093"/>
                  </a:lnTo>
                  <a:lnTo>
                    <a:pt x="62877" y="59245"/>
                  </a:lnTo>
                  <a:lnTo>
                    <a:pt x="63157" y="58953"/>
                  </a:lnTo>
                  <a:lnTo>
                    <a:pt x="63817" y="58280"/>
                  </a:lnTo>
                  <a:close/>
                </a:path>
                <a:path w="86994" h="72389">
                  <a:moveTo>
                    <a:pt x="66357" y="56438"/>
                  </a:moveTo>
                  <a:lnTo>
                    <a:pt x="65493" y="55702"/>
                  </a:lnTo>
                  <a:lnTo>
                    <a:pt x="64541" y="54889"/>
                  </a:lnTo>
                  <a:lnTo>
                    <a:pt x="63525" y="56134"/>
                  </a:lnTo>
                  <a:lnTo>
                    <a:pt x="64757" y="57023"/>
                  </a:lnTo>
                  <a:lnTo>
                    <a:pt x="65201" y="56438"/>
                  </a:lnTo>
                  <a:lnTo>
                    <a:pt x="65417" y="56807"/>
                  </a:lnTo>
                  <a:lnTo>
                    <a:pt x="65493" y="57023"/>
                  </a:lnTo>
                  <a:lnTo>
                    <a:pt x="65341" y="57404"/>
                  </a:lnTo>
                  <a:lnTo>
                    <a:pt x="65773" y="57848"/>
                  </a:lnTo>
                  <a:lnTo>
                    <a:pt x="66154" y="57327"/>
                  </a:lnTo>
                  <a:lnTo>
                    <a:pt x="66357" y="56438"/>
                  </a:lnTo>
                  <a:close/>
                </a:path>
                <a:path w="86994" h="72389">
                  <a:moveTo>
                    <a:pt x="67170" y="18884"/>
                  </a:moveTo>
                  <a:lnTo>
                    <a:pt x="66433" y="17691"/>
                  </a:lnTo>
                  <a:lnTo>
                    <a:pt x="64770" y="18884"/>
                  </a:lnTo>
                  <a:lnTo>
                    <a:pt x="64909" y="18580"/>
                  </a:lnTo>
                  <a:lnTo>
                    <a:pt x="64909" y="17983"/>
                  </a:lnTo>
                  <a:lnTo>
                    <a:pt x="64274" y="17056"/>
                  </a:lnTo>
                  <a:lnTo>
                    <a:pt x="64274" y="19088"/>
                  </a:lnTo>
                  <a:lnTo>
                    <a:pt x="64033" y="19469"/>
                  </a:lnTo>
                  <a:lnTo>
                    <a:pt x="63525" y="19837"/>
                  </a:lnTo>
                  <a:lnTo>
                    <a:pt x="63080" y="20129"/>
                  </a:lnTo>
                  <a:lnTo>
                    <a:pt x="62496" y="20358"/>
                  </a:lnTo>
                  <a:lnTo>
                    <a:pt x="61760" y="19316"/>
                  </a:lnTo>
                  <a:lnTo>
                    <a:pt x="62204" y="18808"/>
                  </a:lnTo>
                  <a:lnTo>
                    <a:pt x="63080" y="18211"/>
                  </a:lnTo>
                  <a:lnTo>
                    <a:pt x="63665" y="17983"/>
                  </a:lnTo>
                  <a:lnTo>
                    <a:pt x="63957" y="18580"/>
                  </a:lnTo>
                  <a:lnTo>
                    <a:pt x="64198" y="18884"/>
                  </a:lnTo>
                  <a:lnTo>
                    <a:pt x="64274" y="19088"/>
                  </a:lnTo>
                  <a:lnTo>
                    <a:pt x="64274" y="17056"/>
                  </a:lnTo>
                  <a:lnTo>
                    <a:pt x="63957" y="16586"/>
                  </a:lnTo>
                  <a:lnTo>
                    <a:pt x="62788" y="16738"/>
                  </a:lnTo>
                  <a:lnTo>
                    <a:pt x="61836" y="17322"/>
                  </a:lnTo>
                  <a:lnTo>
                    <a:pt x="60972" y="17983"/>
                  </a:lnTo>
                  <a:lnTo>
                    <a:pt x="60388" y="19088"/>
                  </a:lnTo>
                  <a:lnTo>
                    <a:pt x="61175" y="20129"/>
                  </a:lnTo>
                  <a:lnTo>
                    <a:pt x="61404" y="20586"/>
                  </a:lnTo>
                  <a:lnTo>
                    <a:pt x="61760" y="20726"/>
                  </a:lnTo>
                  <a:lnTo>
                    <a:pt x="62280" y="20650"/>
                  </a:lnTo>
                  <a:lnTo>
                    <a:pt x="62280" y="20802"/>
                  </a:lnTo>
                  <a:lnTo>
                    <a:pt x="61836" y="21094"/>
                  </a:lnTo>
                  <a:lnTo>
                    <a:pt x="62572" y="22059"/>
                  </a:lnTo>
                  <a:lnTo>
                    <a:pt x="64617" y="20650"/>
                  </a:lnTo>
                  <a:lnTo>
                    <a:pt x="65036" y="20358"/>
                  </a:lnTo>
                  <a:lnTo>
                    <a:pt x="67170" y="18884"/>
                  </a:lnTo>
                  <a:close/>
                </a:path>
                <a:path w="86994" h="72389">
                  <a:moveTo>
                    <a:pt x="68707" y="50660"/>
                  </a:moveTo>
                  <a:lnTo>
                    <a:pt x="63665" y="48082"/>
                  </a:lnTo>
                  <a:lnTo>
                    <a:pt x="63080" y="49339"/>
                  </a:lnTo>
                  <a:lnTo>
                    <a:pt x="65493" y="50660"/>
                  </a:lnTo>
                  <a:lnTo>
                    <a:pt x="67983" y="52082"/>
                  </a:lnTo>
                  <a:lnTo>
                    <a:pt x="68707" y="50660"/>
                  </a:lnTo>
                  <a:close/>
                </a:path>
                <a:path w="86994" h="72389">
                  <a:moveTo>
                    <a:pt x="70815" y="45110"/>
                  </a:moveTo>
                  <a:lnTo>
                    <a:pt x="68402" y="44310"/>
                  </a:lnTo>
                  <a:lnTo>
                    <a:pt x="67818" y="44081"/>
                  </a:lnTo>
                  <a:lnTo>
                    <a:pt x="66802" y="43942"/>
                  </a:lnTo>
                  <a:lnTo>
                    <a:pt x="66433" y="45262"/>
                  </a:lnTo>
                  <a:lnTo>
                    <a:pt x="66217" y="45707"/>
                  </a:lnTo>
                  <a:lnTo>
                    <a:pt x="66281" y="46304"/>
                  </a:lnTo>
                  <a:lnTo>
                    <a:pt x="66586" y="46672"/>
                  </a:lnTo>
                  <a:lnTo>
                    <a:pt x="66078" y="46532"/>
                  </a:lnTo>
                  <a:lnTo>
                    <a:pt x="65773" y="47777"/>
                  </a:lnTo>
                  <a:lnTo>
                    <a:pt x="69494" y="49110"/>
                  </a:lnTo>
                  <a:lnTo>
                    <a:pt x="69938" y="47777"/>
                  </a:lnTo>
                  <a:lnTo>
                    <a:pt x="67818" y="47117"/>
                  </a:lnTo>
                  <a:lnTo>
                    <a:pt x="67462" y="46888"/>
                  </a:lnTo>
                  <a:lnTo>
                    <a:pt x="67094" y="46596"/>
                  </a:lnTo>
                  <a:lnTo>
                    <a:pt x="67310" y="46075"/>
                  </a:lnTo>
                  <a:lnTo>
                    <a:pt x="67525" y="45339"/>
                  </a:lnTo>
                  <a:lnTo>
                    <a:pt x="68046" y="45631"/>
                  </a:lnTo>
                  <a:lnTo>
                    <a:pt x="68554" y="45859"/>
                  </a:lnTo>
                  <a:lnTo>
                    <a:pt x="70383" y="46380"/>
                  </a:lnTo>
                  <a:lnTo>
                    <a:pt x="70815" y="45110"/>
                  </a:lnTo>
                  <a:close/>
                </a:path>
                <a:path w="86994" h="72389">
                  <a:moveTo>
                    <a:pt x="71843" y="40246"/>
                  </a:moveTo>
                  <a:lnTo>
                    <a:pt x="71335" y="39420"/>
                  </a:lnTo>
                  <a:lnTo>
                    <a:pt x="70383" y="39217"/>
                  </a:lnTo>
                  <a:lnTo>
                    <a:pt x="70231" y="40462"/>
                  </a:lnTo>
                  <a:lnTo>
                    <a:pt x="70523" y="40538"/>
                  </a:lnTo>
                  <a:lnTo>
                    <a:pt x="70739" y="40767"/>
                  </a:lnTo>
                  <a:lnTo>
                    <a:pt x="70751" y="41287"/>
                  </a:lnTo>
                  <a:lnTo>
                    <a:pt x="70789" y="41427"/>
                  </a:lnTo>
                  <a:lnTo>
                    <a:pt x="70675" y="41871"/>
                  </a:lnTo>
                  <a:lnTo>
                    <a:pt x="70091" y="42011"/>
                  </a:lnTo>
                  <a:lnTo>
                    <a:pt x="69494" y="42011"/>
                  </a:lnTo>
                  <a:lnTo>
                    <a:pt x="69138" y="41871"/>
                  </a:lnTo>
                  <a:lnTo>
                    <a:pt x="68630" y="41719"/>
                  </a:lnTo>
                  <a:lnTo>
                    <a:pt x="68554" y="41198"/>
                  </a:lnTo>
                  <a:lnTo>
                    <a:pt x="68656" y="40462"/>
                  </a:lnTo>
                  <a:lnTo>
                    <a:pt x="68846" y="40322"/>
                  </a:lnTo>
                  <a:lnTo>
                    <a:pt x="69291" y="40322"/>
                  </a:lnTo>
                  <a:lnTo>
                    <a:pt x="69367" y="39065"/>
                  </a:lnTo>
                  <a:lnTo>
                    <a:pt x="68326" y="38989"/>
                  </a:lnTo>
                  <a:lnTo>
                    <a:pt x="67678" y="39801"/>
                  </a:lnTo>
                  <a:lnTo>
                    <a:pt x="67576" y="40246"/>
                  </a:lnTo>
                  <a:lnTo>
                    <a:pt x="67462" y="42316"/>
                  </a:lnTo>
                  <a:lnTo>
                    <a:pt x="68186" y="43116"/>
                  </a:lnTo>
                  <a:lnTo>
                    <a:pt x="69367" y="43268"/>
                  </a:lnTo>
                  <a:lnTo>
                    <a:pt x="70599" y="43497"/>
                  </a:lnTo>
                  <a:lnTo>
                    <a:pt x="71539" y="42684"/>
                  </a:lnTo>
                  <a:lnTo>
                    <a:pt x="71666" y="42011"/>
                  </a:lnTo>
                  <a:lnTo>
                    <a:pt x="71780" y="41059"/>
                  </a:lnTo>
                  <a:lnTo>
                    <a:pt x="71843" y="40246"/>
                  </a:lnTo>
                  <a:close/>
                </a:path>
                <a:path w="86994" h="72389">
                  <a:moveTo>
                    <a:pt x="72199" y="36918"/>
                  </a:moveTo>
                  <a:lnTo>
                    <a:pt x="70675" y="36766"/>
                  </a:lnTo>
                  <a:lnTo>
                    <a:pt x="70523" y="38163"/>
                  </a:lnTo>
                  <a:lnTo>
                    <a:pt x="72047" y="38468"/>
                  </a:lnTo>
                  <a:lnTo>
                    <a:pt x="72199" y="36918"/>
                  </a:lnTo>
                  <a:close/>
                </a:path>
                <a:path w="86994" h="72389">
                  <a:moveTo>
                    <a:pt x="74587" y="35953"/>
                  </a:moveTo>
                  <a:lnTo>
                    <a:pt x="73914" y="28816"/>
                  </a:lnTo>
                  <a:lnTo>
                    <a:pt x="73621" y="27838"/>
                  </a:lnTo>
                  <a:lnTo>
                    <a:pt x="73621" y="35953"/>
                  </a:lnTo>
                  <a:lnTo>
                    <a:pt x="72974" y="42913"/>
                  </a:lnTo>
                  <a:lnTo>
                    <a:pt x="45872" y="70370"/>
                  </a:lnTo>
                  <a:lnTo>
                    <a:pt x="39128" y="71031"/>
                  </a:lnTo>
                  <a:lnTo>
                    <a:pt x="25628" y="68275"/>
                  </a:lnTo>
                  <a:lnTo>
                    <a:pt x="14592" y="60744"/>
                  </a:lnTo>
                  <a:lnTo>
                    <a:pt x="7150" y="49593"/>
                  </a:lnTo>
                  <a:lnTo>
                    <a:pt x="4419" y="35953"/>
                  </a:lnTo>
                  <a:lnTo>
                    <a:pt x="5092" y="29006"/>
                  </a:lnTo>
                  <a:lnTo>
                    <a:pt x="32296" y="1612"/>
                  </a:lnTo>
                  <a:lnTo>
                    <a:pt x="39001" y="952"/>
                  </a:lnTo>
                  <a:lnTo>
                    <a:pt x="39268" y="952"/>
                  </a:lnTo>
                  <a:lnTo>
                    <a:pt x="71005" y="22415"/>
                  </a:lnTo>
                  <a:lnTo>
                    <a:pt x="73621" y="35953"/>
                  </a:lnTo>
                  <a:lnTo>
                    <a:pt x="73621" y="27838"/>
                  </a:lnTo>
                  <a:lnTo>
                    <a:pt x="47053" y="952"/>
                  </a:lnTo>
                  <a:lnTo>
                    <a:pt x="46139" y="673"/>
                  </a:lnTo>
                  <a:lnTo>
                    <a:pt x="39268" y="0"/>
                  </a:lnTo>
                  <a:lnTo>
                    <a:pt x="39001" y="0"/>
                  </a:lnTo>
                  <a:lnTo>
                    <a:pt x="6197" y="22047"/>
                  </a:lnTo>
                  <a:lnTo>
                    <a:pt x="3454" y="35953"/>
                  </a:lnTo>
                  <a:lnTo>
                    <a:pt x="6261" y="49974"/>
                  </a:lnTo>
                  <a:lnTo>
                    <a:pt x="13919" y="61429"/>
                  </a:lnTo>
                  <a:lnTo>
                    <a:pt x="25260" y="69164"/>
                  </a:lnTo>
                  <a:lnTo>
                    <a:pt x="39128" y="71996"/>
                  </a:lnTo>
                  <a:lnTo>
                    <a:pt x="46062" y="71310"/>
                  </a:lnTo>
                  <a:lnTo>
                    <a:pt x="73926" y="43103"/>
                  </a:lnTo>
                  <a:lnTo>
                    <a:pt x="74587" y="35953"/>
                  </a:lnTo>
                  <a:close/>
                </a:path>
                <a:path w="86994" h="72389">
                  <a:moveTo>
                    <a:pt x="79070" y="53848"/>
                  </a:moveTo>
                  <a:lnTo>
                    <a:pt x="77609" y="53848"/>
                  </a:lnTo>
                  <a:lnTo>
                    <a:pt x="77609" y="58204"/>
                  </a:lnTo>
                  <a:lnTo>
                    <a:pt x="77457" y="58572"/>
                  </a:lnTo>
                  <a:lnTo>
                    <a:pt x="77025" y="59016"/>
                  </a:lnTo>
                  <a:lnTo>
                    <a:pt x="76581" y="59093"/>
                  </a:lnTo>
                  <a:lnTo>
                    <a:pt x="75628" y="59093"/>
                  </a:lnTo>
                  <a:lnTo>
                    <a:pt x="75272" y="59016"/>
                  </a:lnTo>
                  <a:lnTo>
                    <a:pt x="75057" y="58801"/>
                  </a:lnTo>
                  <a:lnTo>
                    <a:pt x="74752" y="58572"/>
                  </a:lnTo>
                  <a:lnTo>
                    <a:pt x="74676" y="58204"/>
                  </a:lnTo>
                  <a:lnTo>
                    <a:pt x="74676" y="53848"/>
                  </a:lnTo>
                  <a:lnTo>
                    <a:pt x="73228" y="53848"/>
                  </a:lnTo>
                  <a:lnTo>
                    <a:pt x="73228" y="58343"/>
                  </a:lnTo>
                  <a:lnTo>
                    <a:pt x="73444" y="58940"/>
                  </a:lnTo>
                  <a:lnTo>
                    <a:pt x="74472" y="59829"/>
                  </a:lnTo>
                  <a:lnTo>
                    <a:pt x="75196" y="60045"/>
                  </a:lnTo>
                  <a:lnTo>
                    <a:pt x="77101" y="60045"/>
                  </a:lnTo>
                  <a:lnTo>
                    <a:pt x="77825" y="59829"/>
                  </a:lnTo>
                  <a:lnTo>
                    <a:pt x="78333" y="59397"/>
                  </a:lnTo>
                  <a:lnTo>
                    <a:pt x="78841" y="58940"/>
                  </a:lnTo>
                  <a:lnTo>
                    <a:pt x="79070" y="58343"/>
                  </a:lnTo>
                  <a:lnTo>
                    <a:pt x="79070" y="53848"/>
                  </a:lnTo>
                  <a:close/>
                </a:path>
                <a:path w="86994" h="72389">
                  <a:moveTo>
                    <a:pt x="86601" y="57696"/>
                  </a:moveTo>
                  <a:lnTo>
                    <a:pt x="84035" y="56286"/>
                  </a:lnTo>
                  <a:lnTo>
                    <a:pt x="83527" y="56134"/>
                  </a:lnTo>
                  <a:lnTo>
                    <a:pt x="82943" y="55918"/>
                  </a:lnTo>
                  <a:lnTo>
                    <a:pt x="82727" y="55778"/>
                  </a:lnTo>
                  <a:lnTo>
                    <a:pt x="82651" y="55626"/>
                  </a:lnTo>
                  <a:lnTo>
                    <a:pt x="82651" y="55181"/>
                  </a:lnTo>
                  <a:lnTo>
                    <a:pt x="82727" y="55029"/>
                  </a:lnTo>
                  <a:lnTo>
                    <a:pt x="83159" y="54737"/>
                  </a:lnTo>
                  <a:lnTo>
                    <a:pt x="83464" y="54660"/>
                  </a:lnTo>
                  <a:lnTo>
                    <a:pt x="84112" y="54660"/>
                  </a:lnTo>
                  <a:lnTo>
                    <a:pt x="84404" y="54737"/>
                  </a:lnTo>
                  <a:lnTo>
                    <a:pt x="84848" y="55029"/>
                  </a:lnTo>
                  <a:lnTo>
                    <a:pt x="84924" y="55257"/>
                  </a:lnTo>
                  <a:lnTo>
                    <a:pt x="84924" y="55549"/>
                  </a:lnTo>
                  <a:lnTo>
                    <a:pt x="86372" y="55549"/>
                  </a:lnTo>
                  <a:lnTo>
                    <a:pt x="86372" y="54876"/>
                  </a:lnTo>
                  <a:lnTo>
                    <a:pt x="86156" y="54508"/>
                  </a:lnTo>
                  <a:lnTo>
                    <a:pt x="85712" y="54229"/>
                  </a:lnTo>
                  <a:lnTo>
                    <a:pt x="85280" y="53848"/>
                  </a:lnTo>
                  <a:lnTo>
                    <a:pt x="84620" y="53695"/>
                  </a:lnTo>
                  <a:lnTo>
                    <a:pt x="83019" y="53695"/>
                  </a:lnTo>
                  <a:lnTo>
                    <a:pt x="82423" y="53924"/>
                  </a:lnTo>
                  <a:lnTo>
                    <a:pt x="81483" y="54584"/>
                  </a:lnTo>
                  <a:lnTo>
                    <a:pt x="81191" y="55105"/>
                  </a:lnTo>
                  <a:lnTo>
                    <a:pt x="81191" y="56057"/>
                  </a:lnTo>
                  <a:lnTo>
                    <a:pt x="83159" y="57251"/>
                  </a:lnTo>
                  <a:lnTo>
                    <a:pt x="84035" y="57543"/>
                  </a:lnTo>
                  <a:lnTo>
                    <a:pt x="84480" y="57619"/>
                  </a:lnTo>
                  <a:lnTo>
                    <a:pt x="84924" y="57848"/>
                  </a:lnTo>
                  <a:lnTo>
                    <a:pt x="85051" y="57924"/>
                  </a:lnTo>
                  <a:lnTo>
                    <a:pt x="85128" y="58051"/>
                  </a:lnTo>
                  <a:lnTo>
                    <a:pt x="85128" y="58496"/>
                  </a:lnTo>
                  <a:lnTo>
                    <a:pt x="84772" y="58877"/>
                  </a:lnTo>
                  <a:lnTo>
                    <a:pt x="84480" y="59016"/>
                  </a:lnTo>
                  <a:lnTo>
                    <a:pt x="84188" y="59093"/>
                  </a:lnTo>
                  <a:lnTo>
                    <a:pt x="83312" y="59093"/>
                  </a:lnTo>
                  <a:lnTo>
                    <a:pt x="83019" y="59016"/>
                  </a:lnTo>
                  <a:lnTo>
                    <a:pt x="82727" y="58801"/>
                  </a:lnTo>
                  <a:lnTo>
                    <a:pt x="82499" y="58572"/>
                  </a:lnTo>
                  <a:lnTo>
                    <a:pt x="82423" y="58356"/>
                  </a:lnTo>
                  <a:lnTo>
                    <a:pt x="82423" y="57975"/>
                  </a:lnTo>
                  <a:lnTo>
                    <a:pt x="80975" y="57975"/>
                  </a:lnTo>
                  <a:lnTo>
                    <a:pt x="80975" y="58648"/>
                  </a:lnTo>
                  <a:lnTo>
                    <a:pt x="81191" y="59169"/>
                  </a:lnTo>
                  <a:lnTo>
                    <a:pt x="82143" y="59829"/>
                  </a:lnTo>
                  <a:lnTo>
                    <a:pt x="82880" y="60045"/>
                  </a:lnTo>
                  <a:lnTo>
                    <a:pt x="84620" y="60045"/>
                  </a:lnTo>
                  <a:lnTo>
                    <a:pt x="85280" y="59829"/>
                  </a:lnTo>
                  <a:lnTo>
                    <a:pt x="85788" y="59474"/>
                  </a:lnTo>
                  <a:lnTo>
                    <a:pt x="86296" y="59169"/>
                  </a:lnTo>
                  <a:lnTo>
                    <a:pt x="86601" y="58648"/>
                  </a:lnTo>
                  <a:lnTo>
                    <a:pt x="86601" y="57696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55329" y="4603238"/>
              <a:ext cx="191087" cy="6365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841182" y="4605197"/>
              <a:ext cx="777875" cy="62865"/>
            </a:xfrm>
            <a:custGeom>
              <a:avLst/>
              <a:gdLst/>
              <a:ahLst/>
              <a:cxnLst/>
              <a:rect l="l" t="t" r="r" b="b"/>
              <a:pathLst>
                <a:path w="777875" h="62864">
                  <a:moveTo>
                    <a:pt x="86588" y="19570"/>
                  </a:moveTo>
                  <a:lnTo>
                    <a:pt x="83096" y="11417"/>
                  </a:lnTo>
                  <a:lnTo>
                    <a:pt x="81940" y="8724"/>
                  </a:lnTo>
                  <a:lnTo>
                    <a:pt x="69735" y="4229"/>
                  </a:lnTo>
                  <a:lnTo>
                    <a:pt x="67983" y="3911"/>
                  </a:lnTo>
                  <a:lnTo>
                    <a:pt x="67983" y="13208"/>
                  </a:lnTo>
                  <a:lnTo>
                    <a:pt x="56718" y="14211"/>
                  </a:lnTo>
                  <a:lnTo>
                    <a:pt x="53594" y="14986"/>
                  </a:lnTo>
                  <a:lnTo>
                    <a:pt x="44843" y="16637"/>
                  </a:lnTo>
                  <a:lnTo>
                    <a:pt x="41554" y="28054"/>
                  </a:lnTo>
                  <a:lnTo>
                    <a:pt x="41478" y="28841"/>
                  </a:lnTo>
                  <a:lnTo>
                    <a:pt x="38938" y="37553"/>
                  </a:lnTo>
                  <a:lnTo>
                    <a:pt x="38722" y="36118"/>
                  </a:lnTo>
                  <a:lnTo>
                    <a:pt x="38265" y="33134"/>
                  </a:lnTo>
                  <a:lnTo>
                    <a:pt x="38366" y="30835"/>
                  </a:lnTo>
                  <a:lnTo>
                    <a:pt x="38442" y="28232"/>
                  </a:lnTo>
                  <a:lnTo>
                    <a:pt x="38747" y="17056"/>
                  </a:lnTo>
                  <a:lnTo>
                    <a:pt x="53124" y="12103"/>
                  </a:lnTo>
                  <a:lnTo>
                    <a:pt x="63271" y="11417"/>
                  </a:lnTo>
                  <a:lnTo>
                    <a:pt x="67983" y="13208"/>
                  </a:lnTo>
                  <a:lnTo>
                    <a:pt x="67983" y="3911"/>
                  </a:lnTo>
                  <a:lnTo>
                    <a:pt x="60528" y="2501"/>
                  </a:lnTo>
                  <a:lnTo>
                    <a:pt x="52908" y="3302"/>
                  </a:lnTo>
                  <a:lnTo>
                    <a:pt x="47713" y="4965"/>
                  </a:lnTo>
                  <a:lnTo>
                    <a:pt x="29946" y="28232"/>
                  </a:lnTo>
                  <a:lnTo>
                    <a:pt x="10896" y="28232"/>
                  </a:lnTo>
                  <a:lnTo>
                    <a:pt x="10896" y="11010"/>
                  </a:lnTo>
                  <a:lnTo>
                    <a:pt x="32639" y="11010"/>
                  </a:lnTo>
                  <a:lnTo>
                    <a:pt x="32639" y="0"/>
                  </a:lnTo>
                  <a:lnTo>
                    <a:pt x="10033" y="0"/>
                  </a:lnTo>
                  <a:lnTo>
                    <a:pt x="330" y="698"/>
                  </a:lnTo>
                  <a:lnTo>
                    <a:pt x="76" y="8724"/>
                  </a:lnTo>
                  <a:lnTo>
                    <a:pt x="0" y="62611"/>
                  </a:lnTo>
                  <a:lnTo>
                    <a:pt x="10896" y="62611"/>
                  </a:lnTo>
                  <a:lnTo>
                    <a:pt x="10896" y="36118"/>
                  </a:lnTo>
                  <a:lnTo>
                    <a:pt x="29946" y="36118"/>
                  </a:lnTo>
                  <a:lnTo>
                    <a:pt x="31026" y="48247"/>
                  </a:lnTo>
                  <a:lnTo>
                    <a:pt x="33934" y="55016"/>
                  </a:lnTo>
                  <a:lnTo>
                    <a:pt x="40970" y="58889"/>
                  </a:lnTo>
                  <a:lnTo>
                    <a:pt x="54444" y="62344"/>
                  </a:lnTo>
                  <a:lnTo>
                    <a:pt x="69494" y="60871"/>
                  </a:lnTo>
                  <a:lnTo>
                    <a:pt x="77101" y="56273"/>
                  </a:lnTo>
                  <a:lnTo>
                    <a:pt x="79400" y="54876"/>
                  </a:lnTo>
                  <a:lnTo>
                    <a:pt x="84848" y="48361"/>
                  </a:lnTo>
                  <a:lnTo>
                    <a:pt x="86512" y="45300"/>
                  </a:lnTo>
                  <a:lnTo>
                    <a:pt x="76631" y="45300"/>
                  </a:lnTo>
                  <a:lnTo>
                    <a:pt x="71145" y="52997"/>
                  </a:lnTo>
                  <a:lnTo>
                    <a:pt x="66624" y="56273"/>
                  </a:lnTo>
                  <a:lnTo>
                    <a:pt x="60667" y="55753"/>
                  </a:lnTo>
                  <a:lnTo>
                    <a:pt x="50838" y="52070"/>
                  </a:lnTo>
                  <a:lnTo>
                    <a:pt x="42735" y="45694"/>
                  </a:lnTo>
                  <a:lnTo>
                    <a:pt x="40525" y="41452"/>
                  </a:lnTo>
                  <a:lnTo>
                    <a:pt x="49441" y="47802"/>
                  </a:lnTo>
                  <a:lnTo>
                    <a:pt x="56883" y="50520"/>
                  </a:lnTo>
                  <a:lnTo>
                    <a:pt x="63576" y="50152"/>
                  </a:lnTo>
                  <a:lnTo>
                    <a:pt x="69075" y="47739"/>
                  </a:lnTo>
                  <a:lnTo>
                    <a:pt x="72936" y="44373"/>
                  </a:lnTo>
                  <a:lnTo>
                    <a:pt x="74180" y="42849"/>
                  </a:lnTo>
                  <a:lnTo>
                    <a:pt x="75857" y="40805"/>
                  </a:lnTo>
                  <a:lnTo>
                    <a:pt x="76377" y="38188"/>
                  </a:lnTo>
                  <a:lnTo>
                    <a:pt x="66852" y="38188"/>
                  </a:lnTo>
                  <a:lnTo>
                    <a:pt x="64185" y="42849"/>
                  </a:lnTo>
                  <a:lnTo>
                    <a:pt x="57734" y="42075"/>
                  </a:lnTo>
                  <a:lnTo>
                    <a:pt x="49453" y="40322"/>
                  </a:lnTo>
                  <a:lnTo>
                    <a:pt x="49441" y="32740"/>
                  </a:lnTo>
                  <a:lnTo>
                    <a:pt x="49085" y="23990"/>
                  </a:lnTo>
                  <a:lnTo>
                    <a:pt x="58610" y="22529"/>
                  </a:lnTo>
                  <a:lnTo>
                    <a:pt x="61302" y="22783"/>
                  </a:lnTo>
                  <a:lnTo>
                    <a:pt x="63804" y="22872"/>
                  </a:lnTo>
                  <a:lnTo>
                    <a:pt x="66675" y="26162"/>
                  </a:lnTo>
                  <a:lnTo>
                    <a:pt x="76200" y="26162"/>
                  </a:lnTo>
                  <a:lnTo>
                    <a:pt x="75120" y="22529"/>
                  </a:lnTo>
                  <a:lnTo>
                    <a:pt x="73291" y="16408"/>
                  </a:lnTo>
                  <a:lnTo>
                    <a:pt x="74980" y="17780"/>
                  </a:lnTo>
                  <a:lnTo>
                    <a:pt x="76466" y="19570"/>
                  </a:lnTo>
                  <a:lnTo>
                    <a:pt x="86588" y="19570"/>
                  </a:lnTo>
                  <a:close/>
                </a:path>
                <a:path w="777875" h="62864">
                  <a:moveTo>
                    <a:pt x="145923" y="12"/>
                  </a:moveTo>
                  <a:lnTo>
                    <a:pt x="112928" y="31305"/>
                  </a:lnTo>
                  <a:lnTo>
                    <a:pt x="115468" y="43472"/>
                  </a:lnTo>
                  <a:lnTo>
                    <a:pt x="122364" y="53428"/>
                  </a:lnTo>
                  <a:lnTo>
                    <a:pt x="132600" y="60147"/>
                  </a:lnTo>
                  <a:lnTo>
                    <a:pt x="145110" y="62611"/>
                  </a:lnTo>
                  <a:lnTo>
                    <a:pt x="145923" y="62611"/>
                  </a:lnTo>
                  <a:lnTo>
                    <a:pt x="145923" y="52171"/>
                  </a:lnTo>
                  <a:lnTo>
                    <a:pt x="136766" y="50533"/>
                  </a:lnTo>
                  <a:lnTo>
                    <a:pt x="129946" y="46050"/>
                  </a:lnTo>
                  <a:lnTo>
                    <a:pt x="125349" y="39408"/>
                  </a:lnTo>
                  <a:lnTo>
                    <a:pt x="123659" y="31305"/>
                  </a:lnTo>
                  <a:lnTo>
                    <a:pt x="125349" y="23190"/>
                  </a:lnTo>
                  <a:lnTo>
                    <a:pt x="129946" y="16560"/>
                  </a:lnTo>
                  <a:lnTo>
                    <a:pt x="136766" y="12090"/>
                  </a:lnTo>
                  <a:lnTo>
                    <a:pt x="145110" y="10452"/>
                  </a:lnTo>
                  <a:lnTo>
                    <a:pt x="145923" y="10464"/>
                  </a:lnTo>
                  <a:lnTo>
                    <a:pt x="145923" y="12"/>
                  </a:lnTo>
                  <a:close/>
                </a:path>
                <a:path w="777875" h="62864">
                  <a:moveTo>
                    <a:pt x="192989" y="12"/>
                  </a:moveTo>
                  <a:lnTo>
                    <a:pt x="159981" y="31305"/>
                  </a:lnTo>
                  <a:lnTo>
                    <a:pt x="162521" y="43472"/>
                  </a:lnTo>
                  <a:lnTo>
                    <a:pt x="169430" y="53428"/>
                  </a:lnTo>
                  <a:lnTo>
                    <a:pt x="179666" y="60147"/>
                  </a:lnTo>
                  <a:lnTo>
                    <a:pt x="192176" y="62611"/>
                  </a:lnTo>
                  <a:lnTo>
                    <a:pt x="192989" y="62611"/>
                  </a:lnTo>
                  <a:lnTo>
                    <a:pt x="192989" y="52171"/>
                  </a:lnTo>
                  <a:lnTo>
                    <a:pt x="184886" y="50939"/>
                  </a:lnTo>
                  <a:lnTo>
                    <a:pt x="178676" y="47510"/>
                  </a:lnTo>
                  <a:lnTo>
                    <a:pt x="173964" y="42329"/>
                  </a:lnTo>
                  <a:lnTo>
                    <a:pt x="171234" y="35852"/>
                  </a:lnTo>
                  <a:lnTo>
                    <a:pt x="188442" y="35852"/>
                  </a:lnTo>
                  <a:lnTo>
                    <a:pt x="188442" y="25819"/>
                  </a:lnTo>
                  <a:lnTo>
                    <a:pt x="171475" y="25819"/>
                  </a:lnTo>
                  <a:lnTo>
                    <a:pt x="174371" y="19685"/>
                  </a:lnTo>
                  <a:lnTo>
                    <a:pt x="179057" y="14808"/>
                  </a:lnTo>
                  <a:lnTo>
                    <a:pt x="185127" y="11607"/>
                  </a:lnTo>
                  <a:lnTo>
                    <a:pt x="192176" y="10452"/>
                  </a:lnTo>
                  <a:lnTo>
                    <a:pt x="192989" y="10464"/>
                  </a:lnTo>
                  <a:lnTo>
                    <a:pt x="192989" y="12"/>
                  </a:lnTo>
                  <a:close/>
                </a:path>
                <a:path w="777875" h="62864">
                  <a:moveTo>
                    <a:pt x="468528" y="61582"/>
                  </a:moveTo>
                  <a:lnTo>
                    <a:pt x="459359" y="37020"/>
                  </a:lnTo>
                  <a:lnTo>
                    <a:pt x="458787" y="36360"/>
                  </a:lnTo>
                  <a:lnTo>
                    <a:pt x="457784" y="35598"/>
                  </a:lnTo>
                  <a:lnTo>
                    <a:pt x="456399" y="34861"/>
                  </a:lnTo>
                  <a:lnTo>
                    <a:pt x="458127" y="34239"/>
                  </a:lnTo>
                  <a:lnTo>
                    <a:pt x="465391" y="21831"/>
                  </a:lnTo>
                  <a:lnTo>
                    <a:pt x="465353" y="13258"/>
                  </a:lnTo>
                  <a:lnTo>
                    <a:pt x="464896" y="10718"/>
                  </a:lnTo>
                  <a:lnTo>
                    <a:pt x="462572" y="5346"/>
                  </a:lnTo>
                  <a:lnTo>
                    <a:pt x="461048" y="3517"/>
                  </a:lnTo>
                  <a:lnTo>
                    <a:pt x="459143" y="2540"/>
                  </a:lnTo>
                  <a:lnTo>
                    <a:pt x="457250" y="1536"/>
                  </a:lnTo>
                  <a:lnTo>
                    <a:pt x="454507" y="1041"/>
                  </a:lnTo>
                  <a:lnTo>
                    <a:pt x="453809" y="1041"/>
                  </a:lnTo>
                  <a:lnTo>
                    <a:pt x="453809" y="17386"/>
                  </a:lnTo>
                  <a:lnTo>
                    <a:pt x="453694" y="21209"/>
                  </a:lnTo>
                  <a:lnTo>
                    <a:pt x="453567" y="21831"/>
                  </a:lnTo>
                  <a:lnTo>
                    <a:pt x="452589" y="23863"/>
                  </a:lnTo>
                  <a:lnTo>
                    <a:pt x="451967" y="24498"/>
                  </a:lnTo>
                  <a:lnTo>
                    <a:pt x="451192" y="24752"/>
                  </a:lnTo>
                  <a:lnTo>
                    <a:pt x="449668" y="25298"/>
                  </a:lnTo>
                  <a:lnTo>
                    <a:pt x="448640" y="25565"/>
                  </a:lnTo>
                  <a:lnTo>
                    <a:pt x="443217" y="25565"/>
                  </a:lnTo>
                  <a:lnTo>
                    <a:pt x="443217" y="13258"/>
                  </a:lnTo>
                  <a:lnTo>
                    <a:pt x="450443" y="13258"/>
                  </a:lnTo>
                  <a:lnTo>
                    <a:pt x="451878" y="13779"/>
                  </a:lnTo>
                  <a:lnTo>
                    <a:pt x="453428" y="15887"/>
                  </a:lnTo>
                  <a:lnTo>
                    <a:pt x="453809" y="17386"/>
                  </a:lnTo>
                  <a:lnTo>
                    <a:pt x="453809" y="1041"/>
                  </a:lnTo>
                  <a:lnTo>
                    <a:pt x="431546" y="1041"/>
                  </a:lnTo>
                  <a:lnTo>
                    <a:pt x="431546" y="61582"/>
                  </a:lnTo>
                  <a:lnTo>
                    <a:pt x="443217" y="61582"/>
                  </a:lnTo>
                  <a:lnTo>
                    <a:pt x="443217" y="37020"/>
                  </a:lnTo>
                  <a:lnTo>
                    <a:pt x="445300" y="37020"/>
                  </a:lnTo>
                  <a:lnTo>
                    <a:pt x="455396" y="61582"/>
                  </a:lnTo>
                  <a:lnTo>
                    <a:pt x="468528" y="61582"/>
                  </a:lnTo>
                  <a:close/>
                </a:path>
                <a:path w="777875" h="62864">
                  <a:moveTo>
                    <a:pt x="503643" y="46558"/>
                  </a:moveTo>
                  <a:lnTo>
                    <a:pt x="493433" y="16725"/>
                  </a:lnTo>
                  <a:lnTo>
                    <a:pt x="493229" y="16725"/>
                  </a:lnTo>
                  <a:lnTo>
                    <a:pt x="493229" y="35775"/>
                  </a:lnTo>
                  <a:lnTo>
                    <a:pt x="493229" y="43649"/>
                  </a:lnTo>
                  <a:lnTo>
                    <a:pt x="492747" y="46596"/>
                  </a:lnTo>
                  <a:lnTo>
                    <a:pt x="491756" y="48450"/>
                  </a:lnTo>
                  <a:lnTo>
                    <a:pt x="490804" y="50292"/>
                  </a:lnTo>
                  <a:lnTo>
                    <a:pt x="489572" y="51231"/>
                  </a:lnTo>
                  <a:lnTo>
                    <a:pt x="486575" y="51231"/>
                  </a:lnTo>
                  <a:lnTo>
                    <a:pt x="485343" y="50279"/>
                  </a:lnTo>
                  <a:lnTo>
                    <a:pt x="483387" y="46596"/>
                  </a:lnTo>
                  <a:lnTo>
                    <a:pt x="482879" y="43649"/>
                  </a:lnTo>
                  <a:lnTo>
                    <a:pt x="482904" y="35775"/>
                  </a:lnTo>
                  <a:lnTo>
                    <a:pt x="483285" y="33528"/>
                  </a:lnTo>
                  <a:lnTo>
                    <a:pt x="483412" y="32943"/>
                  </a:lnTo>
                  <a:lnTo>
                    <a:pt x="485394" y="29235"/>
                  </a:lnTo>
                  <a:lnTo>
                    <a:pt x="486613" y="28308"/>
                  </a:lnTo>
                  <a:lnTo>
                    <a:pt x="489585" y="28308"/>
                  </a:lnTo>
                  <a:lnTo>
                    <a:pt x="490791" y="29248"/>
                  </a:lnTo>
                  <a:lnTo>
                    <a:pt x="492734" y="32943"/>
                  </a:lnTo>
                  <a:lnTo>
                    <a:pt x="493229" y="35775"/>
                  </a:lnTo>
                  <a:lnTo>
                    <a:pt x="493229" y="16725"/>
                  </a:lnTo>
                  <a:lnTo>
                    <a:pt x="483222" y="16725"/>
                  </a:lnTo>
                  <a:lnTo>
                    <a:pt x="479437" y="18897"/>
                  </a:lnTo>
                  <a:lnTo>
                    <a:pt x="473811" y="27571"/>
                  </a:lnTo>
                  <a:lnTo>
                    <a:pt x="472452" y="32943"/>
                  </a:lnTo>
                  <a:lnTo>
                    <a:pt x="472414" y="46977"/>
                  </a:lnTo>
                  <a:lnTo>
                    <a:pt x="474078" y="52781"/>
                  </a:lnTo>
                  <a:lnTo>
                    <a:pt x="480098" y="60794"/>
                  </a:lnTo>
                  <a:lnTo>
                    <a:pt x="483641" y="62572"/>
                  </a:lnTo>
                  <a:lnTo>
                    <a:pt x="492925" y="62572"/>
                  </a:lnTo>
                  <a:lnTo>
                    <a:pt x="496760" y="60413"/>
                  </a:lnTo>
                  <a:lnTo>
                    <a:pt x="502323" y="51816"/>
                  </a:lnTo>
                  <a:lnTo>
                    <a:pt x="502475" y="51231"/>
                  </a:lnTo>
                  <a:lnTo>
                    <a:pt x="503643" y="46558"/>
                  </a:lnTo>
                  <a:close/>
                </a:path>
                <a:path w="777875" h="62864">
                  <a:moveTo>
                    <a:pt x="548957" y="1041"/>
                  </a:moveTo>
                  <a:lnTo>
                    <a:pt x="537286" y="1041"/>
                  </a:lnTo>
                  <a:lnTo>
                    <a:pt x="537286" y="22237"/>
                  </a:lnTo>
                  <a:lnTo>
                    <a:pt x="524586" y="22237"/>
                  </a:lnTo>
                  <a:lnTo>
                    <a:pt x="524586" y="1041"/>
                  </a:lnTo>
                  <a:lnTo>
                    <a:pt x="512978" y="1041"/>
                  </a:lnTo>
                  <a:lnTo>
                    <a:pt x="512978" y="61582"/>
                  </a:lnTo>
                  <a:lnTo>
                    <a:pt x="524586" y="61582"/>
                  </a:lnTo>
                  <a:lnTo>
                    <a:pt x="524586" y="37096"/>
                  </a:lnTo>
                  <a:lnTo>
                    <a:pt x="537286" y="37096"/>
                  </a:lnTo>
                  <a:lnTo>
                    <a:pt x="537286" y="61582"/>
                  </a:lnTo>
                  <a:lnTo>
                    <a:pt x="548957" y="61582"/>
                  </a:lnTo>
                  <a:lnTo>
                    <a:pt x="548957" y="37096"/>
                  </a:lnTo>
                  <a:lnTo>
                    <a:pt x="548957" y="22237"/>
                  </a:lnTo>
                  <a:lnTo>
                    <a:pt x="548957" y="1041"/>
                  </a:lnTo>
                  <a:close/>
                </a:path>
                <a:path w="777875" h="62864">
                  <a:moveTo>
                    <a:pt x="592213" y="46139"/>
                  </a:moveTo>
                  <a:lnTo>
                    <a:pt x="573011" y="20167"/>
                  </a:lnTo>
                  <a:lnTo>
                    <a:pt x="571703" y="19443"/>
                  </a:lnTo>
                  <a:lnTo>
                    <a:pt x="571157" y="18630"/>
                  </a:lnTo>
                  <a:lnTo>
                    <a:pt x="570598" y="17856"/>
                  </a:lnTo>
                  <a:lnTo>
                    <a:pt x="570318" y="16992"/>
                  </a:lnTo>
                  <a:lnTo>
                    <a:pt x="570420" y="14376"/>
                  </a:lnTo>
                  <a:lnTo>
                    <a:pt x="570661" y="13589"/>
                  </a:lnTo>
                  <a:lnTo>
                    <a:pt x="572033" y="11734"/>
                  </a:lnTo>
                  <a:lnTo>
                    <a:pt x="573049" y="11290"/>
                  </a:lnTo>
                  <a:lnTo>
                    <a:pt x="576033" y="11290"/>
                  </a:lnTo>
                  <a:lnTo>
                    <a:pt x="577329" y="11912"/>
                  </a:lnTo>
                  <a:lnTo>
                    <a:pt x="579183" y="14376"/>
                  </a:lnTo>
                  <a:lnTo>
                    <a:pt x="579793" y="16370"/>
                  </a:lnTo>
                  <a:lnTo>
                    <a:pt x="580097" y="19075"/>
                  </a:lnTo>
                  <a:lnTo>
                    <a:pt x="591045" y="18046"/>
                  </a:lnTo>
                  <a:lnTo>
                    <a:pt x="580351" y="12"/>
                  </a:lnTo>
                  <a:lnTo>
                    <a:pt x="571639" y="12"/>
                  </a:lnTo>
                  <a:lnTo>
                    <a:pt x="559612" y="14376"/>
                  </a:lnTo>
                  <a:lnTo>
                    <a:pt x="559612" y="22631"/>
                  </a:lnTo>
                  <a:lnTo>
                    <a:pt x="560666" y="26365"/>
                  </a:lnTo>
                  <a:lnTo>
                    <a:pt x="565023" y="32473"/>
                  </a:lnTo>
                  <a:lnTo>
                    <a:pt x="568655" y="34925"/>
                  </a:lnTo>
                  <a:lnTo>
                    <a:pt x="576872" y="37858"/>
                  </a:lnTo>
                  <a:lnTo>
                    <a:pt x="578853" y="39039"/>
                  </a:lnTo>
                  <a:lnTo>
                    <a:pt x="580580" y="41554"/>
                  </a:lnTo>
                  <a:lnTo>
                    <a:pt x="580986" y="42913"/>
                  </a:lnTo>
                  <a:lnTo>
                    <a:pt x="580986" y="46139"/>
                  </a:lnTo>
                  <a:lnTo>
                    <a:pt x="580542" y="47599"/>
                  </a:lnTo>
                  <a:lnTo>
                    <a:pt x="578739" y="50101"/>
                  </a:lnTo>
                  <a:lnTo>
                    <a:pt x="577469" y="50723"/>
                  </a:lnTo>
                  <a:lnTo>
                    <a:pt x="573582" y="50723"/>
                  </a:lnTo>
                  <a:lnTo>
                    <a:pt x="571868" y="49504"/>
                  </a:lnTo>
                  <a:lnTo>
                    <a:pt x="569950" y="45529"/>
                  </a:lnTo>
                  <a:lnTo>
                    <a:pt x="569455" y="43332"/>
                  </a:lnTo>
                  <a:lnTo>
                    <a:pt x="569214" y="40436"/>
                  </a:lnTo>
                  <a:lnTo>
                    <a:pt x="558165" y="41554"/>
                  </a:lnTo>
                  <a:lnTo>
                    <a:pt x="558482" y="47663"/>
                  </a:lnTo>
                  <a:lnTo>
                    <a:pt x="559879" y="52705"/>
                  </a:lnTo>
                  <a:lnTo>
                    <a:pt x="564794" y="60642"/>
                  </a:lnTo>
                  <a:lnTo>
                    <a:pt x="569226" y="62611"/>
                  </a:lnTo>
                  <a:lnTo>
                    <a:pt x="579259" y="62611"/>
                  </a:lnTo>
                  <a:lnTo>
                    <a:pt x="582282" y="61772"/>
                  </a:lnTo>
                  <a:lnTo>
                    <a:pt x="587070" y="58381"/>
                  </a:lnTo>
                  <a:lnTo>
                    <a:pt x="588937" y="55905"/>
                  </a:lnTo>
                  <a:lnTo>
                    <a:pt x="591045" y="50723"/>
                  </a:lnTo>
                  <a:lnTo>
                    <a:pt x="591604" y="49352"/>
                  </a:lnTo>
                  <a:lnTo>
                    <a:pt x="592213" y="46139"/>
                  </a:lnTo>
                  <a:close/>
                </a:path>
                <a:path w="777875" h="62864">
                  <a:moveTo>
                    <a:pt x="729056" y="55600"/>
                  </a:moveTo>
                  <a:lnTo>
                    <a:pt x="722172" y="55537"/>
                  </a:lnTo>
                  <a:lnTo>
                    <a:pt x="722236" y="35039"/>
                  </a:lnTo>
                  <a:lnTo>
                    <a:pt x="729043" y="35039"/>
                  </a:lnTo>
                  <a:lnTo>
                    <a:pt x="729043" y="27432"/>
                  </a:lnTo>
                  <a:lnTo>
                    <a:pt x="722337" y="27432"/>
                  </a:lnTo>
                  <a:lnTo>
                    <a:pt x="722236" y="7823"/>
                  </a:lnTo>
                  <a:lnTo>
                    <a:pt x="722325" y="7162"/>
                  </a:lnTo>
                  <a:lnTo>
                    <a:pt x="729043" y="7162"/>
                  </a:lnTo>
                  <a:lnTo>
                    <a:pt x="729043" y="12"/>
                  </a:lnTo>
                  <a:lnTo>
                    <a:pt x="715035" y="12"/>
                  </a:lnTo>
                  <a:lnTo>
                    <a:pt x="715035" y="62585"/>
                  </a:lnTo>
                  <a:lnTo>
                    <a:pt x="729056" y="62585"/>
                  </a:lnTo>
                  <a:lnTo>
                    <a:pt x="729056" y="55600"/>
                  </a:lnTo>
                  <a:close/>
                </a:path>
                <a:path w="777875" h="62864">
                  <a:moveTo>
                    <a:pt x="756119" y="88"/>
                  </a:moveTo>
                  <a:lnTo>
                    <a:pt x="749731" y="88"/>
                  </a:lnTo>
                  <a:lnTo>
                    <a:pt x="749731" y="6692"/>
                  </a:lnTo>
                  <a:lnTo>
                    <a:pt x="749731" y="27813"/>
                  </a:lnTo>
                  <a:lnTo>
                    <a:pt x="742569" y="27813"/>
                  </a:lnTo>
                  <a:lnTo>
                    <a:pt x="742569" y="6692"/>
                  </a:lnTo>
                  <a:lnTo>
                    <a:pt x="749731" y="6692"/>
                  </a:lnTo>
                  <a:lnTo>
                    <a:pt x="749731" y="88"/>
                  </a:lnTo>
                  <a:lnTo>
                    <a:pt x="735914" y="88"/>
                  </a:lnTo>
                  <a:lnTo>
                    <a:pt x="735914" y="62598"/>
                  </a:lnTo>
                  <a:lnTo>
                    <a:pt x="742492" y="62598"/>
                  </a:lnTo>
                  <a:lnTo>
                    <a:pt x="742492" y="34493"/>
                  </a:lnTo>
                  <a:lnTo>
                    <a:pt x="749706" y="34493"/>
                  </a:lnTo>
                  <a:lnTo>
                    <a:pt x="749706" y="62585"/>
                  </a:lnTo>
                  <a:lnTo>
                    <a:pt x="756119" y="62585"/>
                  </a:lnTo>
                  <a:lnTo>
                    <a:pt x="756119" y="34493"/>
                  </a:lnTo>
                  <a:lnTo>
                    <a:pt x="756119" y="27813"/>
                  </a:lnTo>
                  <a:lnTo>
                    <a:pt x="756119" y="6692"/>
                  </a:lnTo>
                  <a:lnTo>
                    <a:pt x="756119" y="88"/>
                  </a:lnTo>
                  <a:close/>
                </a:path>
                <a:path w="777875" h="62864">
                  <a:moveTo>
                    <a:pt x="777697" y="0"/>
                  </a:moveTo>
                  <a:lnTo>
                    <a:pt x="763587" y="0"/>
                  </a:lnTo>
                  <a:lnTo>
                    <a:pt x="763587" y="62598"/>
                  </a:lnTo>
                  <a:lnTo>
                    <a:pt x="777697" y="62598"/>
                  </a:lnTo>
                  <a:lnTo>
                    <a:pt x="777697" y="55397"/>
                  </a:lnTo>
                  <a:lnTo>
                    <a:pt x="770267" y="55397"/>
                  </a:lnTo>
                  <a:lnTo>
                    <a:pt x="770229" y="7340"/>
                  </a:lnTo>
                  <a:lnTo>
                    <a:pt x="777697" y="7340"/>
                  </a:lnTo>
                  <a:lnTo>
                    <a:pt x="77769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/>
          <p:cNvGrpSpPr/>
          <p:nvPr/>
        </p:nvGrpSpPr>
        <p:grpSpPr>
          <a:xfrm>
            <a:off x="4641292" y="4600507"/>
            <a:ext cx="777875" cy="72390"/>
            <a:chOff x="4641292" y="4600507"/>
            <a:chExt cx="777875" cy="72390"/>
          </a:xfrm>
        </p:grpSpPr>
        <p:sp>
          <p:nvSpPr>
            <p:cNvPr id="36" name="object 36"/>
            <p:cNvSpPr/>
            <p:nvPr/>
          </p:nvSpPr>
          <p:spPr>
            <a:xfrm>
              <a:off x="5255806" y="4600511"/>
              <a:ext cx="86995" cy="72390"/>
            </a:xfrm>
            <a:custGeom>
              <a:avLst/>
              <a:gdLst/>
              <a:ahLst/>
              <a:cxnLst/>
              <a:rect l="l" t="t" r="r" b="b"/>
              <a:pathLst>
                <a:path w="86995" h="72389">
                  <a:moveTo>
                    <a:pt x="6121" y="58204"/>
                  </a:moveTo>
                  <a:lnTo>
                    <a:pt x="4660" y="58204"/>
                  </a:lnTo>
                  <a:lnTo>
                    <a:pt x="4660" y="58572"/>
                  </a:lnTo>
                  <a:lnTo>
                    <a:pt x="4521" y="58877"/>
                  </a:lnTo>
                  <a:lnTo>
                    <a:pt x="4229" y="59093"/>
                  </a:lnTo>
                  <a:lnTo>
                    <a:pt x="4000" y="59321"/>
                  </a:lnTo>
                  <a:lnTo>
                    <a:pt x="3644" y="59397"/>
                  </a:lnTo>
                  <a:lnTo>
                    <a:pt x="2628" y="59397"/>
                  </a:lnTo>
                  <a:lnTo>
                    <a:pt x="2184" y="59245"/>
                  </a:lnTo>
                  <a:lnTo>
                    <a:pt x="1892" y="58801"/>
                  </a:lnTo>
                  <a:lnTo>
                    <a:pt x="1600" y="58432"/>
                  </a:lnTo>
                  <a:lnTo>
                    <a:pt x="1447" y="57924"/>
                  </a:lnTo>
                  <a:lnTo>
                    <a:pt x="1447" y="56426"/>
                  </a:lnTo>
                  <a:lnTo>
                    <a:pt x="1600" y="55918"/>
                  </a:lnTo>
                  <a:lnTo>
                    <a:pt x="1892" y="55549"/>
                  </a:lnTo>
                  <a:lnTo>
                    <a:pt x="2184" y="55105"/>
                  </a:lnTo>
                  <a:lnTo>
                    <a:pt x="2628" y="54952"/>
                  </a:lnTo>
                  <a:lnTo>
                    <a:pt x="3568" y="54952"/>
                  </a:lnTo>
                  <a:lnTo>
                    <a:pt x="3924" y="55029"/>
                  </a:lnTo>
                  <a:lnTo>
                    <a:pt x="4152" y="55257"/>
                  </a:lnTo>
                  <a:lnTo>
                    <a:pt x="4445" y="55473"/>
                  </a:lnTo>
                  <a:lnTo>
                    <a:pt x="4584" y="55702"/>
                  </a:lnTo>
                  <a:lnTo>
                    <a:pt x="4660" y="56057"/>
                  </a:lnTo>
                  <a:lnTo>
                    <a:pt x="6045" y="56057"/>
                  </a:lnTo>
                  <a:lnTo>
                    <a:pt x="4076" y="54000"/>
                  </a:lnTo>
                  <a:lnTo>
                    <a:pt x="2184" y="54000"/>
                  </a:lnTo>
                  <a:lnTo>
                    <a:pt x="1371" y="54279"/>
                  </a:lnTo>
                  <a:lnTo>
                    <a:pt x="787" y="54800"/>
                  </a:lnTo>
                  <a:lnTo>
                    <a:pt x="279" y="55321"/>
                  </a:lnTo>
                  <a:lnTo>
                    <a:pt x="0" y="56134"/>
                  </a:lnTo>
                  <a:lnTo>
                    <a:pt x="0" y="58204"/>
                  </a:lnTo>
                  <a:lnTo>
                    <a:pt x="279" y="59016"/>
                  </a:lnTo>
                  <a:lnTo>
                    <a:pt x="1308" y="60058"/>
                  </a:lnTo>
                  <a:lnTo>
                    <a:pt x="2108" y="60350"/>
                  </a:lnTo>
                  <a:lnTo>
                    <a:pt x="4000" y="60350"/>
                  </a:lnTo>
                  <a:lnTo>
                    <a:pt x="4737" y="60121"/>
                  </a:lnTo>
                  <a:lnTo>
                    <a:pt x="5321" y="59766"/>
                  </a:lnTo>
                  <a:lnTo>
                    <a:pt x="5842" y="59321"/>
                  </a:lnTo>
                  <a:lnTo>
                    <a:pt x="6121" y="58801"/>
                  </a:lnTo>
                  <a:lnTo>
                    <a:pt x="6121" y="58204"/>
                  </a:lnTo>
                  <a:close/>
                </a:path>
                <a:path w="86995" h="72389">
                  <a:moveTo>
                    <a:pt x="10502" y="39725"/>
                  </a:moveTo>
                  <a:lnTo>
                    <a:pt x="10477" y="39497"/>
                  </a:lnTo>
                  <a:lnTo>
                    <a:pt x="10287" y="37795"/>
                  </a:lnTo>
                  <a:lnTo>
                    <a:pt x="10210" y="37134"/>
                  </a:lnTo>
                  <a:lnTo>
                    <a:pt x="9410" y="36512"/>
                  </a:lnTo>
                  <a:lnTo>
                    <a:pt x="9410" y="39141"/>
                  </a:lnTo>
                  <a:lnTo>
                    <a:pt x="8826" y="39420"/>
                  </a:lnTo>
                  <a:lnTo>
                    <a:pt x="8242" y="39497"/>
                  </a:lnTo>
                  <a:lnTo>
                    <a:pt x="7734" y="39497"/>
                  </a:lnTo>
                  <a:lnTo>
                    <a:pt x="7137" y="39357"/>
                  </a:lnTo>
                  <a:lnTo>
                    <a:pt x="7086" y="39141"/>
                  </a:lnTo>
                  <a:lnTo>
                    <a:pt x="6997" y="38100"/>
                  </a:lnTo>
                  <a:lnTo>
                    <a:pt x="7581" y="37871"/>
                  </a:lnTo>
                  <a:lnTo>
                    <a:pt x="8089" y="37795"/>
                  </a:lnTo>
                  <a:lnTo>
                    <a:pt x="8597" y="37795"/>
                  </a:lnTo>
                  <a:lnTo>
                    <a:pt x="9258" y="37871"/>
                  </a:lnTo>
                  <a:lnTo>
                    <a:pt x="9309" y="38100"/>
                  </a:lnTo>
                  <a:lnTo>
                    <a:pt x="9410" y="39141"/>
                  </a:lnTo>
                  <a:lnTo>
                    <a:pt x="9410" y="36512"/>
                  </a:lnTo>
                  <a:lnTo>
                    <a:pt x="9182" y="36322"/>
                  </a:lnTo>
                  <a:lnTo>
                    <a:pt x="6781" y="36614"/>
                  </a:lnTo>
                  <a:lnTo>
                    <a:pt x="5892" y="37592"/>
                  </a:lnTo>
                  <a:lnTo>
                    <a:pt x="6197" y="40093"/>
                  </a:lnTo>
                  <a:lnTo>
                    <a:pt x="7213" y="40906"/>
                  </a:lnTo>
                  <a:lnTo>
                    <a:pt x="8394" y="40767"/>
                  </a:lnTo>
                  <a:lnTo>
                    <a:pt x="9626" y="40690"/>
                  </a:lnTo>
                  <a:lnTo>
                    <a:pt x="10502" y="39725"/>
                  </a:lnTo>
                  <a:close/>
                </a:path>
                <a:path w="86995" h="72389">
                  <a:moveTo>
                    <a:pt x="12623" y="42837"/>
                  </a:moveTo>
                  <a:lnTo>
                    <a:pt x="12255" y="41795"/>
                  </a:lnTo>
                  <a:lnTo>
                    <a:pt x="11811" y="41503"/>
                  </a:lnTo>
                  <a:lnTo>
                    <a:pt x="10642" y="41719"/>
                  </a:lnTo>
                  <a:lnTo>
                    <a:pt x="10642" y="41198"/>
                  </a:lnTo>
                  <a:lnTo>
                    <a:pt x="10071" y="41198"/>
                  </a:lnTo>
                  <a:lnTo>
                    <a:pt x="9626" y="41287"/>
                  </a:lnTo>
                  <a:lnTo>
                    <a:pt x="9766" y="42024"/>
                  </a:lnTo>
                  <a:lnTo>
                    <a:pt x="6705" y="42760"/>
                  </a:lnTo>
                  <a:lnTo>
                    <a:pt x="6997" y="44018"/>
                  </a:lnTo>
                  <a:lnTo>
                    <a:pt x="10210" y="43268"/>
                  </a:lnTo>
                  <a:lnTo>
                    <a:pt x="10363" y="44018"/>
                  </a:lnTo>
                  <a:lnTo>
                    <a:pt x="11150" y="43865"/>
                  </a:lnTo>
                  <a:lnTo>
                    <a:pt x="11087" y="42989"/>
                  </a:lnTo>
                  <a:lnTo>
                    <a:pt x="11531" y="42989"/>
                  </a:lnTo>
                  <a:lnTo>
                    <a:pt x="11607" y="43129"/>
                  </a:lnTo>
                  <a:lnTo>
                    <a:pt x="11607" y="43421"/>
                  </a:lnTo>
                  <a:lnTo>
                    <a:pt x="11684" y="43573"/>
                  </a:lnTo>
                  <a:lnTo>
                    <a:pt x="11734" y="43865"/>
                  </a:lnTo>
                  <a:lnTo>
                    <a:pt x="12623" y="43573"/>
                  </a:lnTo>
                  <a:lnTo>
                    <a:pt x="12623" y="43345"/>
                  </a:lnTo>
                  <a:lnTo>
                    <a:pt x="12547" y="43129"/>
                  </a:lnTo>
                  <a:lnTo>
                    <a:pt x="12623" y="42837"/>
                  </a:lnTo>
                  <a:close/>
                </a:path>
                <a:path w="86995" h="72389">
                  <a:moveTo>
                    <a:pt x="15836" y="50736"/>
                  </a:moveTo>
                  <a:lnTo>
                    <a:pt x="15684" y="50660"/>
                  </a:lnTo>
                  <a:lnTo>
                    <a:pt x="15100" y="49479"/>
                  </a:lnTo>
                  <a:lnTo>
                    <a:pt x="12039" y="51028"/>
                  </a:lnTo>
                  <a:lnTo>
                    <a:pt x="14236" y="47637"/>
                  </a:lnTo>
                  <a:lnTo>
                    <a:pt x="13576" y="46380"/>
                  </a:lnTo>
                  <a:lnTo>
                    <a:pt x="8534" y="48958"/>
                  </a:lnTo>
                  <a:lnTo>
                    <a:pt x="9258" y="50228"/>
                  </a:lnTo>
                  <a:lnTo>
                    <a:pt x="12319" y="48526"/>
                  </a:lnTo>
                  <a:lnTo>
                    <a:pt x="12319" y="48666"/>
                  </a:lnTo>
                  <a:lnTo>
                    <a:pt x="10071" y="51930"/>
                  </a:lnTo>
                  <a:lnTo>
                    <a:pt x="10795" y="53327"/>
                  </a:lnTo>
                  <a:lnTo>
                    <a:pt x="15836" y="50736"/>
                  </a:lnTo>
                  <a:close/>
                </a:path>
                <a:path w="86995" h="72389">
                  <a:moveTo>
                    <a:pt x="17068" y="54876"/>
                  </a:moveTo>
                  <a:lnTo>
                    <a:pt x="16395" y="53987"/>
                  </a:lnTo>
                  <a:lnTo>
                    <a:pt x="15900" y="53352"/>
                  </a:lnTo>
                  <a:lnTo>
                    <a:pt x="15900" y="55029"/>
                  </a:lnTo>
                  <a:lnTo>
                    <a:pt x="15544" y="55549"/>
                  </a:lnTo>
                  <a:lnTo>
                    <a:pt x="15100" y="55841"/>
                  </a:lnTo>
                  <a:lnTo>
                    <a:pt x="14744" y="56197"/>
                  </a:lnTo>
                  <a:lnTo>
                    <a:pt x="14084" y="56426"/>
                  </a:lnTo>
                  <a:lnTo>
                    <a:pt x="13716" y="55994"/>
                  </a:lnTo>
                  <a:lnTo>
                    <a:pt x="13347" y="55473"/>
                  </a:lnTo>
                  <a:lnTo>
                    <a:pt x="13716" y="54876"/>
                  </a:lnTo>
                  <a:lnTo>
                    <a:pt x="14160" y="54571"/>
                  </a:lnTo>
                  <a:lnTo>
                    <a:pt x="14516" y="54279"/>
                  </a:lnTo>
                  <a:lnTo>
                    <a:pt x="15100" y="53987"/>
                  </a:lnTo>
                  <a:lnTo>
                    <a:pt x="15900" y="55029"/>
                  </a:lnTo>
                  <a:lnTo>
                    <a:pt x="15900" y="53352"/>
                  </a:lnTo>
                  <a:lnTo>
                    <a:pt x="15544" y="52882"/>
                  </a:lnTo>
                  <a:lnTo>
                    <a:pt x="14300" y="52730"/>
                  </a:lnTo>
                  <a:lnTo>
                    <a:pt x="13271" y="53467"/>
                  </a:lnTo>
                  <a:lnTo>
                    <a:pt x="12319" y="54279"/>
                  </a:lnTo>
                  <a:lnTo>
                    <a:pt x="12192" y="55549"/>
                  </a:lnTo>
                  <a:lnTo>
                    <a:pt x="12839" y="56578"/>
                  </a:lnTo>
                  <a:lnTo>
                    <a:pt x="13716" y="57619"/>
                  </a:lnTo>
                  <a:lnTo>
                    <a:pt x="14947" y="57696"/>
                  </a:lnTo>
                  <a:lnTo>
                    <a:pt x="15900" y="57023"/>
                  </a:lnTo>
                  <a:lnTo>
                    <a:pt x="16637" y="56426"/>
                  </a:lnTo>
                  <a:lnTo>
                    <a:pt x="16929" y="56197"/>
                  </a:lnTo>
                  <a:lnTo>
                    <a:pt x="17068" y="54876"/>
                  </a:lnTo>
                  <a:close/>
                </a:path>
                <a:path w="86995" h="72389">
                  <a:moveTo>
                    <a:pt x="17221" y="19697"/>
                  </a:moveTo>
                  <a:lnTo>
                    <a:pt x="13576" y="17322"/>
                  </a:lnTo>
                  <a:lnTo>
                    <a:pt x="14516" y="15849"/>
                  </a:lnTo>
                  <a:lnTo>
                    <a:pt x="13576" y="15189"/>
                  </a:lnTo>
                  <a:lnTo>
                    <a:pt x="10795" y="19100"/>
                  </a:lnTo>
                  <a:lnTo>
                    <a:pt x="11734" y="19837"/>
                  </a:lnTo>
                  <a:lnTo>
                    <a:pt x="12687" y="18440"/>
                  </a:lnTo>
                  <a:lnTo>
                    <a:pt x="16344" y="20942"/>
                  </a:lnTo>
                  <a:lnTo>
                    <a:pt x="17221" y="19697"/>
                  </a:lnTo>
                  <a:close/>
                </a:path>
                <a:path w="86995" h="72389">
                  <a:moveTo>
                    <a:pt x="20421" y="58280"/>
                  </a:moveTo>
                  <a:lnTo>
                    <a:pt x="20281" y="58204"/>
                  </a:lnTo>
                  <a:lnTo>
                    <a:pt x="20129" y="58127"/>
                  </a:lnTo>
                  <a:lnTo>
                    <a:pt x="19697" y="57696"/>
                  </a:lnTo>
                  <a:lnTo>
                    <a:pt x="19189" y="57543"/>
                  </a:lnTo>
                  <a:lnTo>
                    <a:pt x="18757" y="57848"/>
                  </a:lnTo>
                  <a:lnTo>
                    <a:pt x="19113" y="57251"/>
                  </a:lnTo>
                  <a:lnTo>
                    <a:pt x="18300" y="56273"/>
                  </a:lnTo>
                  <a:lnTo>
                    <a:pt x="15392" y="59245"/>
                  </a:lnTo>
                  <a:lnTo>
                    <a:pt x="16179" y="60121"/>
                  </a:lnTo>
                  <a:lnTo>
                    <a:pt x="16332" y="60274"/>
                  </a:lnTo>
                  <a:lnTo>
                    <a:pt x="16484" y="60121"/>
                  </a:lnTo>
                  <a:lnTo>
                    <a:pt x="17729" y="58801"/>
                  </a:lnTo>
                  <a:lnTo>
                    <a:pt x="18161" y="58420"/>
                  </a:lnTo>
                  <a:lnTo>
                    <a:pt x="18681" y="58280"/>
                  </a:lnTo>
                  <a:lnTo>
                    <a:pt x="19113" y="58801"/>
                  </a:lnTo>
                  <a:lnTo>
                    <a:pt x="19342" y="58877"/>
                  </a:lnTo>
                  <a:lnTo>
                    <a:pt x="19405" y="59016"/>
                  </a:lnTo>
                  <a:lnTo>
                    <a:pt x="19405" y="59245"/>
                  </a:lnTo>
                  <a:lnTo>
                    <a:pt x="20421" y="58280"/>
                  </a:lnTo>
                  <a:close/>
                </a:path>
                <a:path w="86995" h="72389">
                  <a:moveTo>
                    <a:pt x="21526" y="14071"/>
                  </a:moveTo>
                  <a:lnTo>
                    <a:pt x="20434" y="12827"/>
                  </a:lnTo>
                  <a:lnTo>
                    <a:pt x="18161" y="10375"/>
                  </a:lnTo>
                  <a:lnTo>
                    <a:pt x="17068" y="11353"/>
                  </a:lnTo>
                  <a:lnTo>
                    <a:pt x="18605" y="12903"/>
                  </a:lnTo>
                  <a:lnTo>
                    <a:pt x="19418" y="13931"/>
                  </a:lnTo>
                  <a:lnTo>
                    <a:pt x="19926" y="14376"/>
                  </a:lnTo>
                  <a:lnTo>
                    <a:pt x="20002" y="14897"/>
                  </a:lnTo>
                  <a:lnTo>
                    <a:pt x="19418" y="15328"/>
                  </a:lnTo>
                  <a:lnTo>
                    <a:pt x="18973" y="15849"/>
                  </a:lnTo>
                  <a:lnTo>
                    <a:pt x="18465" y="15773"/>
                  </a:lnTo>
                  <a:lnTo>
                    <a:pt x="18034" y="15328"/>
                  </a:lnTo>
                  <a:lnTo>
                    <a:pt x="15836" y="12903"/>
                  </a:lnTo>
                  <a:lnTo>
                    <a:pt x="15684" y="12750"/>
                  </a:lnTo>
                  <a:lnTo>
                    <a:pt x="15544" y="12903"/>
                  </a:lnTo>
                  <a:lnTo>
                    <a:pt x="14516" y="13779"/>
                  </a:lnTo>
                  <a:lnTo>
                    <a:pt x="16929" y="16154"/>
                  </a:lnTo>
                  <a:lnTo>
                    <a:pt x="18034" y="17399"/>
                  </a:lnTo>
                  <a:lnTo>
                    <a:pt x="19113" y="17475"/>
                  </a:lnTo>
                  <a:lnTo>
                    <a:pt x="20434" y="16294"/>
                  </a:lnTo>
                  <a:lnTo>
                    <a:pt x="21450" y="15189"/>
                  </a:lnTo>
                  <a:lnTo>
                    <a:pt x="21526" y="14071"/>
                  </a:lnTo>
                  <a:close/>
                </a:path>
                <a:path w="86995" h="72389">
                  <a:moveTo>
                    <a:pt x="23063" y="58801"/>
                  </a:moveTo>
                  <a:lnTo>
                    <a:pt x="21971" y="58140"/>
                  </a:lnTo>
                  <a:lnTo>
                    <a:pt x="21234" y="59105"/>
                  </a:lnTo>
                  <a:lnTo>
                    <a:pt x="20650" y="58724"/>
                  </a:lnTo>
                  <a:lnTo>
                    <a:pt x="20129" y="59397"/>
                  </a:lnTo>
                  <a:lnTo>
                    <a:pt x="20650" y="59829"/>
                  </a:lnTo>
                  <a:lnTo>
                    <a:pt x="20510" y="60134"/>
                  </a:lnTo>
                  <a:lnTo>
                    <a:pt x="19697" y="61252"/>
                  </a:lnTo>
                  <a:lnTo>
                    <a:pt x="18961" y="62204"/>
                  </a:lnTo>
                  <a:lnTo>
                    <a:pt x="19037" y="62649"/>
                  </a:lnTo>
                  <a:lnTo>
                    <a:pt x="20002" y="63398"/>
                  </a:lnTo>
                  <a:lnTo>
                    <a:pt x="20129" y="63461"/>
                  </a:lnTo>
                  <a:lnTo>
                    <a:pt x="20358" y="63525"/>
                  </a:lnTo>
                  <a:lnTo>
                    <a:pt x="20510" y="63601"/>
                  </a:lnTo>
                  <a:lnTo>
                    <a:pt x="21082" y="62941"/>
                  </a:lnTo>
                  <a:lnTo>
                    <a:pt x="21082" y="62801"/>
                  </a:lnTo>
                  <a:lnTo>
                    <a:pt x="20942" y="62801"/>
                  </a:lnTo>
                  <a:lnTo>
                    <a:pt x="20789" y="62649"/>
                  </a:lnTo>
                  <a:lnTo>
                    <a:pt x="20510" y="62357"/>
                  </a:lnTo>
                  <a:lnTo>
                    <a:pt x="20650" y="62052"/>
                  </a:lnTo>
                  <a:lnTo>
                    <a:pt x="21818" y="60502"/>
                  </a:lnTo>
                  <a:lnTo>
                    <a:pt x="22479" y="61099"/>
                  </a:lnTo>
                  <a:lnTo>
                    <a:pt x="22910" y="60350"/>
                  </a:lnTo>
                  <a:lnTo>
                    <a:pt x="22631" y="60134"/>
                  </a:lnTo>
                  <a:lnTo>
                    <a:pt x="22326" y="59829"/>
                  </a:lnTo>
                  <a:lnTo>
                    <a:pt x="23063" y="58801"/>
                  </a:lnTo>
                  <a:close/>
                </a:path>
                <a:path w="86995" h="72389">
                  <a:moveTo>
                    <a:pt x="25184" y="12382"/>
                  </a:moveTo>
                  <a:lnTo>
                    <a:pt x="24155" y="8242"/>
                  </a:lnTo>
                  <a:lnTo>
                    <a:pt x="23647" y="6540"/>
                  </a:lnTo>
                  <a:lnTo>
                    <a:pt x="22326" y="7429"/>
                  </a:lnTo>
                  <a:lnTo>
                    <a:pt x="23723" y="11633"/>
                  </a:lnTo>
                  <a:lnTo>
                    <a:pt x="20510" y="8686"/>
                  </a:lnTo>
                  <a:lnTo>
                    <a:pt x="19265" y="9499"/>
                  </a:lnTo>
                  <a:lnTo>
                    <a:pt x="23495" y="12903"/>
                  </a:lnTo>
                  <a:lnTo>
                    <a:pt x="23723" y="13347"/>
                  </a:lnTo>
                  <a:lnTo>
                    <a:pt x="24307" y="12903"/>
                  </a:lnTo>
                  <a:lnTo>
                    <a:pt x="25184" y="12382"/>
                  </a:lnTo>
                  <a:close/>
                </a:path>
                <a:path w="86995" h="72389">
                  <a:moveTo>
                    <a:pt x="27152" y="62649"/>
                  </a:moveTo>
                  <a:lnTo>
                    <a:pt x="25971" y="61899"/>
                  </a:lnTo>
                  <a:lnTo>
                    <a:pt x="25539" y="61747"/>
                  </a:lnTo>
                  <a:lnTo>
                    <a:pt x="24955" y="61671"/>
                  </a:lnTo>
                  <a:lnTo>
                    <a:pt x="24587" y="61899"/>
                  </a:lnTo>
                  <a:lnTo>
                    <a:pt x="25539" y="60121"/>
                  </a:lnTo>
                  <a:lnTo>
                    <a:pt x="25387" y="60121"/>
                  </a:lnTo>
                  <a:lnTo>
                    <a:pt x="24295" y="59537"/>
                  </a:lnTo>
                  <a:lnTo>
                    <a:pt x="24003" y="60121"/>
                  </a:lnTo>
                  <a:lnTo>
                    <a:pt x="21666" y="64490"/>
                  </a:lnTo>
                  <a:lnTo>
                    <a:pt x="22174" y="64795"/>
                  </a:lnTo>
                  <a:lnTo>
                    <a:pt x="22910" y="65163"/>
                  </a:lnTo>
                  <a:lnTo>
                    <a:pt x="23063" y="64795"/>
                  </a:lnTo>
                  <a:lnTo>
                    <a:pt x="23863" y="63093"/>
                  </a:lnTo>
                  <a:lnTo>
                    <a:pt x="24142" y="62712"/>
                  </a:lnTo>
                  <a:lnTo>
                    <a:pt x="24523" y="62496"/>
                  </a:lnTo>
                  <a:lnTo>
                    <a:pt x="25031" y="62649"/>
                  </a:lnTo>
                  <a:lnTo>
                    <a:pt x="25615" y="63017"/>
                  </a:lnTo>
                  <a:lnTo>
                    <a:pt x="25311" y="63525"/>
                  </a:lnTo>
                  <a:lnTo>
                    <a:pt x="25031" y="64046"/>
                  </a:lnTo>
                  <a:lnTo>
                    <a:pt x="24587" y="64795"/>
                  </a:lnTo>
                  <a:lnTo>
                    <a:pt x="24142" y="65747"/>
                  </a:lnTo>
                  <a:lnTo>
                    <a:pt x="25234" y="66484"/>
                  </a:lnTo>
                  <a:lnTo>
                    <a:pt x="26123" y="64795"/>
                  </a:lnTo>
                  <a:lnTo>
                    <a:pt x="26555" y="64046"/>
                  </a:lnTo>
                  <a:lnTo>
                    <a:pt x="27152" y="62649"/>
                  </a:lnTo>
                  <a:close/>
                </a:path>
                <a:path w="86995" h="72389">
                  <a:moveTo>
                    <a:pt x="34086" y="8826"/>
                  </a:moveTo>
                  <a:lnTo>
                    <a:pt x="33934" y="8763"/>
                  </a:lnTo>
                  <a:lnTo>
                    <a:pt x="33794" y="8242"/>
                  </a:lnTo>
                  <a:lnTo>
                    <a:pt x="33642" y="8013"/>
                  </a:lnTo>
                  <a:lnTo>
                    <a:pt x="33578" y="7721"/>
                  </a:lnTo>
                  <a:lnTo>
                    <a:pt x="33362" y="7353"/>
                  </a:lnTo>
                  <a:lnTo>
                    <a:pt x="33286" y="7137"/>
                  </a:lnTo>
                  <a:lnTo>
                    <a:pt x="32994" y="6680"/>
                  </a:lnTo>
                  <a:lnTo>
                    <a:pt x="32918" y="6540"/>
                  </a:lnTo>
                  <a:lnTo>
                    <a:pt x="32270" y="6540"/>
                  </a:lnTo>
                  <a:lnTo>
                    <a:pt x="32854" y="6159"/>
                  </a:lnTo>
                  <a:lnTo>
                    <a:pt x="32918" y="5511"/>
                  </a:lnTo>
                  <a:lnTo>
                    <a:pt x="32727" y="5067"/>
                  </a:lnTo>
                  <a:lnTo>
                    <a:pt x="32397" y="3886"/>
                  </a:lnTo>
                  <a:lnTo>
                    <a:pt x="31419" y="3746"/>
                  </a:lnTo>
                  <a:lnTo>
                    <a:pt x="31419" y="6159"/>
                  </a:lnTo>
                  <a:lnTo>
                    <a:pt x="31026" y="6388"/>
                  </a:lnTo>
                  <a:lnTo>
                    <a:pt x="29768" y="6680"/>
                  </a:lnTo>
                  <a:lnTo>
                    <a:pt x="29489" y="5588"/>
                  </a:lnTo>
                  <a:lnTo>
                    <a:pt x="30581" y="5130"/>
                  </a:lnTo>
                  <a:lnTo>
                    <a:pt x="30949" y="5067"/>
                  </a:lnTo>
                  <a:lnTo>
                    <a:pt x="31305" y="5130"/>
                  </a:lnTo>
                  <a:lnTo>
                    <a:pt x="31419" y="6159"/>
                  </a:lnTo>
                  <a:lnTo>
                    <a:pt x="31419" y="3746"/>
                  </a:lnTo>
                  <a:lnTo>
                    <a:pt x="27660" y="4838"/>
                  </a:lnTo>
                  <a:lnTo>
                    <a:pt x="29057" y="9283"/>
                  </a:lnTo>
                  <a:lnTo>
                    <a:pt x="29337" y="10236"/>
                  </a:lnTo>
                  <a:lnTo>
                    <a:pt x="30734" y="9791"/>
                  </a:lnTo>
                  <a:lnTo>
                    <a:pt x="30149" y="7797"/>
                  </a:lnTo>
                  <a:lnTo>
                    <a:pt x="31165" y="7581"/>
                  </a:lnTo>
                  <a:lnTo>
                    <a:pt x="31750" y="7353"/>
                  </a:lnTo>
                  <a:lnTo>
                    <a:pt x="32042" y="7797"/>
                  </a:lnTo>
                  <a:lnTo>
                    <a:pt x="32143" y="8013"/>
                  </a:lnTo>
                  <a:lnTo>
                    <a:pt x="32270" y="8382"/>
                  </a:lnTo>
                  <a:lnTo>
                    <a:pt x="32550" y="9055"/>
                  </a:lnTo>
                  <a:lnTo>
                    <a:pt x="32702" y="9283"/>
                  </a:lnTo>
                  <a:lnTo>
                    <a:pt x="34086" y="8826"/>
                  </a:lnTo>
                  <a:close/>
                </a:path>
                <a:path w="86995" h="72389">
                  <a:moveTo>
                    <a:pt x="34734" y="69291"/>
                  </a:moveTo>
                  <a:lnTo>
                    <a:pt x="34531" y="67437"/>
                  </a:lnTo>
                  <a:lnTo>
                    <a:pt x="34442" y="66713"/>
                  </a:lnTo>
                  <a:lnTo>
                    <a:pt x="34213" y="64630"/>
                  </a:lnTo>
                  <a:lnTo>
                    <a:pt x="34086" y="63233"/>
                  </a:lnTo>
                  <a:lnTo>
                    <a:pt x="33134" y="63055"/>
                  </a:lnTo>
                  <a:lnTo>
                    <a:pt x="33134" y="66713"/>
                  </a:lnTo>
                  <a:lnTo>
                    <a:pt x="31813" y="66484"/>
                  </a:lnTo>
                  <a:lnTo>
                    <a:pt x="32842" y="64782"/>
                  </a:lnTo>
                  <a:lnTo>
                    <a:pt x="32981" y="64630"/>
                  </a:lnTo>
                  <a:lnTo>
                    <a:pt x="33134" y="66713"/>
                  </a:lnTo>
                  <a:lnTo>
                    <a:pt x="33134" y="63055"/>
                  </a:lnTo>
                  <a:lnTo>
                    <a:pt x="32550" y="62941"/>
                  </a:lnTo>
                  <a:lnTo>
                    <a:pt x="31457" y="64782"/>
                  </a:lnTo>
                  <a:lnTo>
                    <a:pt x="29337" y="68033"/>
                  </a:lnTo>
                  <a:lnTo>
                    <a:pt x="30721" y="68262"/>
                  </a:lnTo>
                  <a:lnTo>
                    <a:pt x="31305" y="67437"/>
                  </a:lnTo>
                  <a:lnTo>
                    <a:pt x="33197" y="67881"/>
                  </a:lnTo>
                  <a:lnTo>
                    <a:pt x="33350" y="68986"/>
                  </a:lnTo>
                  <a:lnTo>
                    <a:pt x="34734" y="69291"/>
                  </a:lnTo>
                  <a:close/>
                </a:path>
                <a:path w="86995" h="72389">
                  <a:moveTo>
                    <a:pt x="38823" y="8242"/>
                  </a:moveTo>
                  <a:lnTo>
                    <a:pt x="38544" y="5880"/>
                  </a:lnTo>
                  <a:lnTo>
                    <a:pt x="38544" y="5207"/>
                  </a:lnTo>
                  <a:lnTo>
                    <a:pt x="38392" y="4241"/>
                  </a:lnTo>
                  <a:lnTo>
                    <a:pt x="37007" y="4318"/>
                  </a:lnTo>
                  <a:lnTo>
                    <a:pt x="36576" y="4394"/>
                  </a:lnTo>
                  <a:lnTo>
                    <a:pt x="35991" y="4686"/>
                  </a:lnTo>
                  <a:lnTo>
                    <a:pt x="35915" y="5130"/>
                  </a:lnTo>
                  <a:lnTo>
                    <a:pt x="35763" y="5130"/>
                  </a:lnTo>
                  <a:lnTo>
                    <a:pt x="35623" y="2984"/>
                  </a:lnTo>
                  <a:lnTo>
                    <a:pt x="34378" y="3136"/>
                  </a:lnTo>
                  <a:lnTo>
                    <a:pt x="34671" y="8242"/>
                  </a:lnTo>
                  <a:lnTo>
                    <a:pt x="34747" y="8826"/>
                  </a:lnTo>
                  <a:lnTo>
                    <a:pt x="36068" y="8686"/>
                  </a:lnTo>
                  <a:lnTo>
                    <a:pt x="36068" y="8242"/>
                  </a:lnTo>
                  <a:lnTo>
                    <a:pt x="35915" y="6388"/>
                  </a:lnTo>
                  <a:lnTo>
                    <a:pt x="35839" y="5956"/>
                  </a:lnTo>
                  <a:lnTo>
                    <a:pt x="36068" y="5511"/>
                  </a:lnTo>
                  <a:lnTo>
                    <a:pt x="36576" y="5435"/>
                  </a:lnTo>
                  <a:lnTo>
                    <a:pt x="37299" y="5435"/>
                  </a:lnTo>
                  <a:lnTo>
                    <a:pt x="37299" y="6540"/>
                  </a:lnTo>
                  <a:lnTo>
                    <a:pt x="37452" y="8242"/>
                  </a:lnTo>
                  <a:lnTo>
                    <a:pt x="37452" y="8534"/>
                  </a:lnTo>
                  <a:lnTo>
                    <a:pt x="38823" y="8534"/>
                  </a:lnTo>
                  <a:lnTo>
                    <a:pt x="38823" y="8242"/>
                  </a:lnTo>
                  <a:close/>
                </a:path>
                <a:path w="86995" h="72389">
                  <a:moveTo>
                    <a:pt x="43141" y="69291"/>
                  </a:moveTo>
                  <a:lnTo>
                    <a:pt x="42989" y="66713"/>
                  </a:lnTo>
                  <a:lnTo>
                    <a:pt x="42989" y="66040"/>
                  </a:lnTo>
                  <a:lnTo>
                    <a:pt x="42837" y="65011"/>
                  </a:lnTo>
                  <a:lnTo>
                    <a:pt x="41452" y="65087"/>
                  </a:lnTo>
                  <a:lnTo>
                    <a:pt x="41021" y="65087"/>
                  </a:lnTo>
                  <a:lnTo>
                    <a:pt x="40589" y="65303"/>
                  </a:lnTo>
                  <a:lnTo>
                    <a:pt x="40208" y="65747"/>
                  </a:lnTo>
                  <a:lnTo>
                    <a:pt x="40081" y="65303"/>
                  </a:lnTo>
                  <a:lnTo>
                    <a:pt x="39560" y="65163"/>
                  </a:lnTo>
                  <a:lnTo>
                    <a:pt x="38608" y="65163"/>
                  </a:lnTo>
                  <a:lnTo>
                    <a:pt x="38163" y="65443"/>
                  </a:lnTo>
                  <a:lnTo>
                    <a:pt x="37960" y="65887"/>
                  </a:lnTo>
                  <a:lnTo>
                    <a:pt x="37807" y="65303"/>
                  </a:lnTo>
                  <a:lnTo>
                    <a:pt x="36563" y="65303"/>
                  </a:lnTo>
                  <a:lnTo>
                    <a:pt x="36715" y="69443"/>
                  </a:lnTo>
                  <a:lnTo>
                    <a:pt x="38100" y="69443"/>
                  </a:lnTo>
                  <a:lnTo>
                    <a:pt x="37960" y="67449"/>
                  </a:lnTo>
                  <a:lnTo>
                    <a:pt x="37960" y="66560"/>
                  </a:lnTo>
                  <a:lnTo>
                    <a:pt x="38163" y="66344"/>
                  </a:lnTo>
                  <a:lnTo>
                    <a:pt x="38684" y="66344"/>
                  </a:lnTo>
                  <a:lnTo>
                    <a:pt x="39052" y="66268"/>
                  </a:lnTo>
                  <a:lnTo>
                    <a:pt x="39192" y="66560"/>
                  </a:lnTo>
                  <a:lnTo>
                    <a:pt x="39268" y="67005"/>
                  </a:lnTo>
                  <a:lnTo>
                    <a:pt x="39268" y="69443"/>
                  </a:lnTo>
                  <a:lnTo>
                    <a:pt x="40665" y="69291"/>
                  </a:lnTo>
                  <a:lnTo>
                    <a:pt x="40513" y="67297"/>
                  </a:lnTo>
                  <a:lnTo>
                    <a:pt x="40513" y="66192"/>
                  </a:lnTo>
                  <a:lnTo>
                    <a:pt x="41452" y="66192"/>
                  </a:lnTo>
                  <a:lnTo>
                    <a:pt x="41681" y="66408"/>
                  </a:lnTo>
                  <a:lnTo>
                    <a:pt x="41744" y="66865"/>
                  </a:lnTo>
                  <a:lnTo>
                    <a:pt x="41744" y="69291"/>
                  </a:lnTo>
                  <a:lnTo>
                    <a:pt x="43141" y="69291"/>
                  </a:lnTo>
                  <a:close/>
                </a:path>
                <a:path w="86995" h="72389">
                  <a:moveTo>
                    <a:pt x="44005" y="6235"/>
                  </a:moveTo>
                  <a:lnTo>
                    <a:pt x="43878" y="5359"/>
                  </a:lnTo>
                  <a:lnTo>
                    <a:pt x="43421" y="4533"/>
                  </a:lnTo>
                  <a:lnTo>
                    <a:pt x="42557" y="4495"/>
                  </a:lnTo>
                  <a:lnTo>
                    <a:pt x="42557" y="6235"/>
                  </a:lnTo>
                  <a:lnTo>
                    <a:pt x="40944" y="6159"/>
                  </a:lnTo>
                  <a:lnTo>
                    <a:pt x="41097" y="5575"/>
                  </a:lnTo>
                  <a:lnTo>
                    <a:pt x="41452" y="5283"/>
                  </a:lnTo>
                  <a:lnTo>
                    <a:pt x="41897" y="5283"/>
                  </a:lnTo>
                  <a:lnTo>
                    <a:pt x="42329" y="5359"/>
                  </a:lnTo>
                  <a:lnTo>
                    <a:pt x="42506" y="5575"/>
                  </a:lnTo>
                  <a:lnTo>
                    <a:pt x="42557" y="6235"/>
                  </a:lnTo>
                  <a:lnTo>
                    <a:pt x="42557" y="4495"/>
                  </a:lnTo>
                  <a:lnTo>
                    <a:pt x="42037" y="4457"/>
                  </a:lnTo>
                  <a:lnTo>
                    <a:pt x="40792" y="4305"/>
                  </a:lnTo>
                  <a:lnTo>
                    <a:pt x="39700" y="5130"/>
                  </a:lnTo>
                  <a:lnTo>
                    <a:pt x="39674" y="7569"/>
                  </a:lnTo>
                  <a:lnTo>
                    <a:pt x="39776" y="7874"/>
                  </a:lnTo>
                  <a:lnTo>
                    <a:pt x="40360" y="8229"/>
                  </a:lnTo>
                  <a:lnTo>
                    <a:pt x="40665" y="8534"/>
                  </a:lnTo>
                  <a:lnTo>
                    <a:pt x="41605" y="8826"/>
                  </a:lnTo>
                  <a:lnTo>
                    <a:pt x="42265" y="8826"/>
                  </a:lnTo>
                  <a:lnTo>
                    <a:pt x="42913" y="8674"/>
                  </a:lnTo>
                  <a:lnTo>
                    <a:pt x="43294" y="8229"/>
                  </a:lnTo>
                  <a:lnTo>
                    <a:pt x="43497" y="8077"/>
                  </a:lnTo>
                  <a:lnTo>
                    <a:pt x="43649" y="7874"/>
                  </a:lnTo>
                  <a:lnTo>
                    <a:pt x="43865" y="7569"/>
                  </a:lnTo>
                  <a:lnTo>
                    <a:pt x="42557" y="7429"/>
                  </a:lnTo>
                  <a:lnTo>
                    <a:pt x="42405" y="7721"/>
                  </a:lnTo>
                  <a:lnTo>
                    <a:pt x="42037" y="7874"/>
                  </a:lnTo>
                  <a:lnTo>
                    <a:pt x="41744" y="7797"/>
                  </a:lnTo>
                  <a:lnTo>
                    <a:pt x="41173" y="7797"/>
                  </a:lnTo>
                  <a:lnTo>
                    <a:pt x="40982" y="7569"/>
                  </a:lnTo>
                  <a:lnTo>
                    <a:pt x="40944" y="6832"/>
                  </a:lnTo>
                  <a:lnTo>
                    <a:pt x="43865" y="7124"/>
                  </a:lnTo>
                  <a:lnTo>
                    <a:pt x="43903" y="6832"/>
                  </a:lnTo>
                  <a:lnTo>
                    <a:pt x="44005" y="6235"/>
                  </a:lnTo>
                  <a:close/>
                </a:path>
                <a:path w="86995" h="72389">
                  <a:moveTo>
                    <a:pt x="46634" y="5283"/>
                  </a:moveTo>
                  <a:lnTo>
                    <a:pt x="45250" y="4991"/>
                  </a:lnTo>
                  <a:lnTo>
                    <a:pt x="44526" y="8242"/>
                  </a:lnTo>
                  <a:lnTo>
                    <a:pt x="44386" y="9131"/>
                  </a:lnTo>
                  <a:lnTo>
                    <a:pt x="45694" y="9359"/>
                  </a:lnTo>
                  <a:lnTo>
                    <a:pt x="45910" y="8242"/>
                  </a:lnTo>
                  <a:lnTo>
                    <a:pt x="46634" y="5283"/>
                  </a:lnTo>
                  <a:close/>
                </a:path>
                <a:path w="86995" h="72389">
                  <a:moveTo>
                    <a:pt x="46939" y="3886"/>
                  </a:moveTo>
                  <a:lnTo>
                    <a:pt x="45694" y="3441"/>
                  </a:lnTo>
                  <a:lnTo>
                    <a:pt x="45402" y="4470"/>
                  </a:lnTo>
                  <a:lnTo>
                    <a:pt x="46786" y="4838"/>
                  </a:lnTo>
                  <a:lnTo>
                    <a:pt x="46939" y="3886"/>
                  </a:lnTo>
                  <a:close/>
                </a:path>
                <a:path w="86995" h="72389">
                  <a:moveTo>
                    <a:pt x="48602" y="66344"/>
                  </a:moveTo>
                  <a:lnTo>
                    <a:pt x="48590" y="66192"/>
                  </a:lnTo>
                  <a:lnTo>
                    <a:pt x="48539" y="65671"/>
                  </a:lnTo>
                  <a:lnTo>
                    <a:pt x="48247" y="65163"/>
                  </a:lnTo>
                  <a:lnTo>
                    <a:pt x="47447" y="64350"/>
                  </a:lnTo>
                  <a:lnTo>
                    <a:pt x="47218" y="64274"/>
                  </a:lnTo>
                  <a:lnTo>
                    <a:pt x="47218" y="65900"/>
                  </a:lnTo>
                  <a:lnTo>
                    <a:pt x="45542" y="66192"/>
                  </a:lnTo>
                  <a:lnTo>
                    <a:pt x="45466" y="65671"/>
                  </a:lnTo>
                  <a:lnTo>
                    <a:pt x="45770" y="65303"/>
                  </a:lnTo>
                  <a:lnTo>
                    <a:pt x="46202" y="65163"/>
                  </a:lnTo>
                  <a:lnTo>
                    <a:pt x="46634" y="65087"/>
                  </a:lnTo>
                  <a:lnTo>
                    <a:pt x="47002" y="65379"/>
                  </a:lnTo>
                  <a:lnTo>
                    <a:pt x="47218" y="65900"/>
                  </a:lnTo>
                  <a:lnTo>
                    <a:pt x="47218" y="64274"/>
                  </a:lnTo>
                  <a:lnTo>
                    <a:pt x="44272" y="67017"/>
                  </a:lnTo>
                  <a:lnTo>
                    <a:pt x="44602" y="68262"/>
                  </a:lnTo>
                  <a:lnTo>
                    <a:pt x="45694" y="68859"/>
                  </a:lnTo>
                  <a:lnTo>
                    <a:pt x="47078" y="68567"/>
                  </a:lnTo>
                  <a:lnTo>
                    <a:pt x="47879" y="68338"/>
                  </a:lnTo>
                  <a:lnTo>
                    <a:pt x="48514" y="67818"/>
                  </a:lnTo>
                  <a:lnTo>
                    <a:pt x="48602" y="66713"/>
                  </a:lnTo>
                  <a:lnTo>
                    <a:pt x="47447" y="67017"/>
                  </a:lnTo>
                  <a:lnTo>
                    <a:pt x="47371" y="67373"/>
                  </a:lnTo>
                  <a:lnTo>
                    <a:pt x="47078" y="67589"/>
                  </a:lnTo>
                  <a:lnTo>
                    <a:pt x="46786" y="67589"/>
                  </a:lnTo>
                  <a:lnTo>
                    <a:pt x="46278" y="67818"/>
                  </a:lnTo>
                  <a:lnTo>
                    <a:pt x="45847" y="67525"/>
                  </a:lnTo>
                  <a:lnTo>
                    <a:pt x="45694" y="66865"/>
                  </a:lnTo>
                  <a:lnTo>
                    <a:pt x="48602" y="66344"/>
                  </a:lnTo>
                  <a:close/>
                </a:path>
                <a:path w="86995" h="72389">
                  <a:moveTo>
                    <a:pt x="51689" y="6908"/>
                  </a:moveTo>
                  <a:lnTo>
                    <a:pt x="50507" y="6540"/>
                  </a:lnTo>
                  <a:lnTo>
                    <a:pt x="50152" y="6311"/>
                  </a:lnTo>
                  <a:lnTo>
                    <a:pt x="49491" y="6311"/>
                  </a:lnTo>
                  <a:lnTo>
                    <a:pt x="49123" y="6692"/>
                  </a:lnTo>
                  <a:lnTo>
                    <a:pt x="49263" y="6172"/>
                  </a:lnTo>
                  <a:lnTo>
                    <a:pt x="48171" y="5588"/>
                  </a:lnTo>
                  <a:lnTo>
                    <a:pt x="47078" y="8242"/>
                  </a:lnTo>
                  <a:lnTo>
                    <a:pt x="46634" y="9359"/>
                  </a:lnTo>
                  <a:lnTo>
                    <a:pt x="47879" y="9944"/>
                  </a:lnTo>
                  <a:lnTo>
                    <a:pt x="48463" y="8242"/>
                  </a:lnTo>
                  <a:lnTo>
                    <a:pt x="48755" y="7810"/>
                  </a:lnTo>
                  <a:lnTo>
                    <a:pt x="48831" y="7429"/>
                  </a:lnTo>
                  <a:lnTo>
                    <a:pt x="49187" y="7137"/>
                  </a:lnTo>
                  <a:lnTo>
                    <a:pt x="49720" y="7289"/>
                  </a:lnTo>
                  <a:lnTo>
                    <a:pt x="50228" y="7505"/>
                  </a:lnTo>
                  <a:lnTo>
                    <a:pt x="50152" y="7874"/>
                  </a:lnTo>
                  <a:lnTo>
                    <a:pt x="49999" y="8242"/>
                  </a:lnTo>
                  <a:lnTo>
                    <a:pt x="49999" y="8394"/>
                  </a:lnTo>
                  <a:lnTo>
                    <a:pt x="49847" y="8686"/>
                  </a:lnTo>
                  <a:lnTo>
                    <a:pt x="49123" y="10528"/>
                  </a:lnTo>
                  <a:lnTo>
                    <a:pt x="50431" y="10909"/>
                  </a:lnTo>
                  <a:lnTo>
                    <a:pt x="51384" y="8534"/>
                  </a:lnTo>
                  <a:lnTo>
                    <a:pt x="51384" y="8242"/>
                  </a:lnTo>
                  <a:lnTo>
                    <a:pt x="51612" y="7734"/>
                  </a:lnTo>
                  <a:lnTo>
                    <a:pt x="51689" y="6908"/>
                  </a:lnTo>
                  <a:close/>
                </a:path>
                <a:path w="86995" h="72389">
                  <a:moveTo>
                    <a:pt x="52044" y="63525"/>
                  </a:moveTo>
                  <a:lnTo>
                    <a:pt x="51689" y="62357"/>
                  </a:lnTo>
                  <a:lnTo>
                    <a:pt x="51460" y="62420"/>
                  </a:lnTo>
                  <a:lnTo>
                    <a:pt x="51231" y="62496"/>
                  </a:lnTo>
                  <a:lnTo>
                    <a:pt x="50723" y="62725"/>
                  </a:lnTo>
                  <a:lnTo>
                    <a:pt x="50431" y="63169"/>
                  </a:lnTo>
                  <a:lnTo>
                    <a:pt x="50431" y="63601"/>
                  </a:lnTo>
                  <a:lnTo>
                    <a:pt x="50152" y="63093"/>
                  </a:lnTo>
                  <a:lnTo>
                    <a:pt x="48983" y="63525"/>
                  </a:lnTo>
                  <a:lnTo>
                    <a:pt x="49415" y="64795"/>
                  </a:lnTo>
                  <a:lnTo>
                    <a:pt x="50507" y="67297"/>
                  </a:lnTo>
                  <a:lnTo>
                    <a:pt x="51816" y="66865"/>
                  </a:lnTo>
                  <a:lnTo>
                    <a:pt x="50952" y="64947"/>
                  </a:lnTo>
                  <a:lnTo>
                    <a:pt x="50952" y="64795"/>
                  </a:lnTo>
                  <a:lnTo>
                    <a:pt x="50800" y="64350"/>
                  </a:lnTo>
                  <a:lnTo>
                    <a:pt x="51028" y="63906"/>
                  </a:lnTo>
                  <a:lnTo>
                    <a:pt x="51536" y="63601"/>
                  </a:lnTo>
                  <a:lnTo>
                    <a:pt x="51689" y="63601"/>
                  </a:lnTo>
                  <a:lnTo>
                    <a:pt x="51892" y="63525"/>
                  </a:lnTo>
                  <a:lnTo>
                    <a:pt x="52044" y="63525"/>
                  </a:lnTo>
                  <a:close/>
                </a:path>
                <a:path w="86995" h="72389">
                  <a:moveTo>
                    <a:pt x="53060" y="61099"/>
                  </a:moveTo>
                  <a:lnTo>
                    <a:pt x="52628" y="60134"/>
                  </a:lnTo>
                  <a:lnTo>
                    <a:pt x="51384" y="60807"/>
                  </a:lnTo>
                  <a:lnTo>
                    <a:pt x="51968" y="61683"/>
                  </a:lnTo>
                  <a:lnTo>
                    <a:pt x="53060" y="61099"/>
                  </a:lnTo>
                  <a:close/>
                </a:path>
                <a:path w="86995" h="72389">
                  <a:moveTo>
                    <a:pt x="54902" y="6985"/>
                  </a:moveTo>
                  <a:lnTo>
                    <a:pt x="53581" y="6235"/>
                  </a:lnTo>
                  <a:lnTo>
                    <a:pt x="51092" y="11341"/>
                  </a:lnTo>
                  <a:lnTo>
                    <a:pt x="52336" y="11925"/>
                  </a:lnTo>
                  <a:lnTo>
                    <a:pt x="54165" y="8229"/>
                  </a:lnTo>
                  <a:lnTo>
                    <a:pt x="54902" y="6985"/>
                  </a:lnTo>
                  <a:close/>
                </a:path>
                <a:path w="86995" h="72389">
                  <a:moveTo>
                    <a:pt x="55181" y="65163"/>
                  </a:moveTo>
                  <a:lnTo>
                    <a:pt x="54902" y="64795"/>
                  </a:lnTo>
                  <a:lnTo>
                    <a:pt x="53365" y="61544"/>
                  </a:lnTo>
                  <a:lnTo>
                    <a:pt x="52044" y="62052"/>
                  </a:lnTo>
                  <a:lnTo>
                    <a:pt x="53517" y="64795"/>
                  </a:lnTo>
                  <a:lnTo>
                    <a:pt x="53873" y="65747"/>
                  </a:lnTo>
                  <a:lnTo>
                    <a:pt x="55181" y="65163"/>
                  </a:lnTo>
                  <a:close/>
                </a:path>
                <a:path w="86995" h="72389">
                  <a:moveTo>
                    <a:pt x="58432" y="11506"/>
                  </a:moveTo>
                  <a:lnTo>
                    <a:pt x="58394" y="11201"/>
                  </a:lnTo>
                  <a:lnTo>
                    <a:pt x="57886" y="10680"/>
                  </a:lnTo>
                  <a:lnTo>
                    <a:pt x="57683" y="10528"/>
                  </a:lnTo>
                  <a:lnTo>
                    <a:pt x="56718" y="9791"/>
                  </a:lnTo>
                  <a:lnTo>
                    <a:pt x="56349" y="9575"/>
                  </a:lnTo>
                  <a:lnTo>
                    <a:pt x="55841" y="9499"/>
                  </a:lnTo>
                  <a:lnTo>
                    <a:pt x="55486" y="9499"/>
                  </a:lnTo>
                  <a:lnTo>
                    <a:pt x="55105" y="9652"/>
                  </a:lnTo>
                  <a:lnTo>
                    <a:pt x="54749" y="10083"/>
                  </a:lnTo>
                  <a:lnTo>
                    <a:pt x="55689" y="10833"/>
                  </a:lnTo>
                  <a:lnTo>
                    <a:pt x="55994" y="10528"/>
                  </a:lnTo>
                  <a:lnTo>
                    <a:pt x="56273" y="10528"/>
                  </a:lnTo>
                  <a:lnTo>
                    <a:pt x="56578" y="10833"/>
                  </a:lnTo>
                  <a:lnTo>
                    <a:pt x="56794" y="10909"/>
                  </a:lnTo>
                  <a:lnTo>
                    <a:pt x="57023" y="11201"/>
                  </a:lnTo>
                  <a:lnTo>
                    <a:pt x="56984" y="11353"/>
                  </a:lnTo>
                  <a:lnTo>
                    <a:pt x="56794" y="11506"/>
                  </a:lnTo>
                  <a:lnTo>
                    <a:pt x="56718" y="11709"/>
                  </a:lnTo>
                  <a:lnTo>
                    <a:pt x="56578" y="11709"/>
                  </a:lnTo>
                  <a:lnTo>
                    <a:pt x="56159" y="11518"/>
                  </a:lnTo>
                  <a:lnTo>
                    <a:pt x="56159" y="12534"/>
                  </a:lnTo>
                  <a:lnTo>
                    <a:pt x="56057" y="12674"/>
                  </a:lnTo>
                  <a:lnTo>
                    <a:pt x="55765" y="12903"/>
                  </a:lnTo>
                  <a:lnTo>
                    <a:pt x="55549" y="12903"/>
                  </a:lnTo>
                  <a:lnTo>
                    <a:pt x="55486" y="13055"/>
                  </a:lnTo>
                  <a:lnTo>
                    <a:pt x="55333" y="13055"/>
                  </a:lnTo>
                  <a:lnTo>
                    <a:pt x="55257" y="12903"/>
                  </a:lnTo>
                  <a:lnTo>
                    <a:pt x="55029" y="12903"/>
                  </a:lnTo>
                  <a:lnTo>
                    <a:pt x="54902" y="12750"/>
                  </a:lnTo>
                  <a:lnTo>
                    <a:pt x="54673" y="12611"/>
                  </a:lnTo>
                  <a:lnTo>
                    <a:pt x="54571" y="12306"/>
                  </a:lnTo>
                  <a:lnTo>
                    <a:pt x="54902" y="11861"/>
                  </a:lnTo>
                  <a:lnTo>
                    <a:pt x="55181" y="11861"/>
                  </a:lnTo>
                  <a:lnTo>
                    <a:pt x="55410" y="12090"/>
                  </a:lnTo>
                  <a:lnTo>
                    <a:pt x="55765" y="12090"/>
                  </a:lnTo>
                  <a:lnTo>
                    <a:pt x="56057" y="12306"/>
                  </a:lnTo>
                  <a:lnTo>
                    <a:pt x="56159" y="12534"/>
                  </a:lnTo>
                  <a:lnTo>
                    <a:pt x="56159" y="11518"/>
                  </a:lnTo>
                  <a:lnTo>
                    <a:pt x="55486" y="11201"/>
                  </a:lnTo>
                  <a:lnTo>
                    <a:pt x="54381" y="10236"/>
                  </a:lnTo>
                  <a:lnTo>
                    <a:pt x="53352" y="11709"/>
                  </a:lnTo>
                  <a:lnTo>
                    <a:pt x="54902" y="13639"/>
                  </a:lnTo>
                  <a:lnTo>
                    <a:pt x="55410" y="13639"/>
                  </a:lnTo>
                  <a:lnTo>
                    <a:pt x="55257" y="13779"/>
                  </a:lnTo>
                  <a:lnTo>
                    <a:pt x="55257" y="13931"/>
                  </a:lnTo>
                  <a:lnTo>
                    <a:pt x="56273" y="14757"/>
                  </a:lnTo>
                  <a:lnTo>
                    <a:pt x="56349" y="14376"/>
                  </a:lnTo>
                  <a:lnTo>
                    <a:pt x="57277" y="13055"/>
                  </a:lnTo>
                  <a:lnTo>
                    <a:pt x="58178" y="11861"/>
                  </a:lnTo>
                  <a:lnTo>
                    <a:pt x="58293" y="11709"/>
                  </a:lnTo>
                  <a:lnTo>
                    <a:pt x="58432" y="11506"/>
                  </a:lnTo>
                  <a:close/>
                </a:path>
                <a:path w="86995" h="72389">
                  <a:moveTo>
                    <a:pt x="58902" y="48666"/>
                  </a:moveTo>
                  <a:lnTo>
                    <a:pt x="57810" y="46532"/>
                  </a:lnTo>
                  <a:lnTo>
                    <a:pt x="57734" y="46380"/>
                  </a:lnTo>
                  <a:lnTo>
                    <a:pt x="56032" y="43065"/>
                  </a:lnTo>
                  <a:lnTo>
                    <a:pt x="50660" y="42545"/>
                  </a:lnTo>
                  <a:lnTo>
                    <a:pt x="47294" y="42760"/>
                  </a:lnTo>
                  <a:lnTo>
                    <a:pt x="43294" y="42837"/>
                  </a:lnTo>
                  <a:lnTo>
                    <a:pt x="40652" y="43497"/>
                  </a:lnTo>
                  <a:lnTo>
                    <a:pt x="36995" y="44310"/>
                  </a:lnTo>
                  <a:lnTo>
                    <a:pt x="26631" y="46812"/>
                  </a:lnTo>
                  <a:lnTo>
                    <a:pt x="22402" y="45262"/>
                  </a:lnTo>
                  <a:lnTo>
                    <a:pt x="38684" y="18961"/>
                  </a:lnTo>
                  <a:lnTo>
                    <a:pt x="48031" y="36766"/>
                  </a:lnTo>
                  <a:lnTo>
                    <a:pt x="44005" y="37071"/>
                  </a:lnTo>
                  <a:lnTo>
                    <a:pt x="44310" y="36766"/>
                  </a:lnTo>
                  <a:lnTo>
                    <a:pt x="39420" y="37947"/>
                  </a:lnTo>
                  <a:lnTo>
                    <a:pt x="32334" y="39420"/>
                  </a:lnTo>
                  <a:lnTo>
                    <a:pt x="27813" y="39725"/>
                  </a:lnTo>
                  <a:lnTo>
                    <a:pt x="25247" y="43865"/>
                  </a:lnTo>
                  <a:lnTo>
                    <a:pt x="29108" y="44234"/>
                  </a:lnTo>
                  <a:lnTo>
                    <a:pt x="31203" y="43789"/>
                  </a:lnTo>
                  <a:lnTo>
                    <a:pt x="36055" y="42760"/>
                  </a:lnTo>
                  <a:lnTo>
                    <a:pt x="38468" y="42087"/>
                  </a:lnTo>
                  <a:lnTo>
                    <a:pt x="41173" y="41503"/>
                  </a:lnTo>
                  <a:lnTo>
                    <a:pt x="44665" y="41198"/>
                  </a:lnTo>
                  <a:lnTo>
                    <a:pt x="50800" y="40462"/>
                  </a:lnTo>
                  <a:lnTo>
                    <a:pt x="51536" y="41059"/>
                  </a:lnTo>
                  <a:lnTo>
                    <a:pt x="54902" y="41198"/>
                  </a:lnTo>
                  <a:lnTo>
                    <a:pt x="54508" y="40462"/>
                  </a:lnTo>
                  <a:lnTo>
                    <a:pt x="52705" y="37071"/>
                  </a:lnTo>
                  <a:lnTo>
                    <a:pt x="43040" y="18961"/>
                  </a:lnTo>
                  <a:lnTo>
                    <a:pt x="38823" y="11049"/>
                  </a:lnTo>
                  <a:lnTo>
                    <a:pt x="16484" y="47561"/>
                  </a:lnTo>
                  <a:lnTo>
                    <a:pt x="18021" y="49110"/>
                  </a:lnTo>
                  <a:lnTo>
                    <a:pt x="24447" y="50380"/>
                  </a:lnTo>
                  <a:lnTo>
                    <a:pt x="36131" y="48742"/>
                  </a:lnTo>
                  <a:lnTo>
                    <a:pt x="42024" y="46812"/>
                  </a:lnTo>
                  <a:lnTo>
                    <a:pt x="43345" y="46380"/>
                  </a:lnTo>
                  <a:lnTo>
                    <a:pt x="50152" y="46812"/>
                  </a:lnTo>
                  <a:lnTo>
                    <a:pt x="51308" y="46812"/>
                  </a:lnTo>
                  <a:lnTo>
                    <a:pt x="54241" y="46532"/>
                  </a:lnTo>
                  <a:lnTo>
                    <a:pt x="58902" y="48666"/>
                  </a:lnTo>
                  <a:close/>
                </a:path>
                <a:path w="86995" h="72389">
                  <a:moveTo>
                    <a:pt x="59486" y="61595"/>
                  </a:moveTo>
                  <a:lnTo>
                    <a:pt x="58902" y="60642"/>
                  </a:lnTo>
                  <a:lnTo>
                    <a:pt x="57962" y="61391"/>
                  </a:lnTo>
                  <a:lnTo>
                    <a:pt x="58115" y="61823"/>
                  </a:lnTo>
                  <a:lnTo>
                    <a:pt x="58039" y="62191"/>
                  </a:lnTo>
                  <a:lnTo>
                    <a:pt x="57658" y="62496"/>
                  </a:lnTo>
                  <a:lnTo>
                    <a:pt x="57226" y="62788"/>
                  </a:lnTo>
                  <a:lnTo>
                    <a:pt x="56718" y="62496"/>
                  </a:lnTo>
                  <a:lnTo>
                    <a:pt x="56426" y="62039"/>
                  </a:lnTo>
                  <a:lnTo>
                    <a:pt x="56057" y="61595"/>
                  </a:lnTo>
                  <a:lnTo>
                    <a:pt x="55765" y="61010"/>
                  </a:lnTo>
                  <a:lnTo>
                    <a:pt x="56426" y="60490"/>
                  </a:lnTo>
                  <a:lnTo>
                    <a:pt x="56642" y="60350"/>
                  </a:lnTo>
                  <a:lnTo>
                    <a:pt x="57073" y="60350"/>
                  </a:lnTo>
                  <a:lnTo>
                    <a:pt x="57226" y="60642"/>
                  </a:lnTo>
                  <a:lnTo>
                    <a:pt x="58115" y="60121"/>
                  </a:lnTo>
                  <a:lnTo>
                    <a:pt x="58318" y="59829"/>
                  </a:lnTo>
                  <a:lnTo>
                    <a:pt x="57581" y="59016"/>
                  </a:lnTo>
                  <a:lnTo>
                    <a:pt x="56565" y="59169"/>
                  </a:lnTo>
                  <a:lnTo>
                    <a:pt x="55689" y="59829"/>
                  </a:lnTo>
                  <a:lnTo>
                    <a:pt x="55473" y="59969"/>
                  </a:lnTo>
                  <a:lnTo>
                    <a:pt x="55410" y="60121"/>
                  </a:lnTo>
                  <a:lnTo>
                    <a:pt x="54673" y="60871"/>
                  </a:lnTo>
                  <a:lnTo>
                    <a:pt x="54673" y="61899"/>
                  </a:lnTo>
                  <a:lnTo>
                    <a:pt x="55257" y="62788"/>
                  </a:lnTo>
                  <a:lnTo>
                    <a:pt x="56057" y="63893"/>
                  </a:lnTo>
                  <a:lnTo>
                    <a:pt x="57302" y="64046"/>
                  </a:lnTo>
                  <a:lnTo>
                    <a:pt x="58242" y="63385"/>
                  </a:lnTo>
                  <a:lnTo>
                    <a:pt x="59131" y="62636"/>
                  </a:lnTo>
                  <a:lnTo>
                    <a:pt x="59486" y="61595"/>
                  </a:lnTo>
                  <a:close/>
                </a:path>
                <a:path w="86995" h="72389">
                  <a:moveTo>
                    <a:pt x="62699" y="15113"/>
                  </a:moveTo>
                  <a:lnTo>
                    <a:pt x="61683" y="14147"/>
                  </a:lnTo>
                  <a:lnTo>
                    <a:pt x="61455" y="13779"/>
                  </a:lnTo>
                  <a:lnTo>
                    <a:pt x="60883" y="13550"/>
                  </a:lnTo>
                  <a:lnTo>
                    <a:pt x="60439" y="13627"/>
                  </a:lnTo>
                  <a:lnTo>
                    <a:pt x="60731" y="13195"/>
                  </a:lnTo>
                  <a:lnTo>
                    <a:pt x="60591" y="12890"/>
                  </a:lnTo>
                  <a:lnTo>
                    <a:pt x="59855" y="12369"/>
                  </a:lnTo>
                  <a:lnTo>
                    <a:pt x="59207" y="12890"/>
                  </a:lnTo>
                  <a:lnTo>
                    <a:pt x="56934" y="15189"/>
                  </a:lnTo>
                  <a:lnTo>
                    <a:pt x="57810" y="16141"/>
                  </a:lnTo>
                  <a:lnTo>
                    <a:pt x="59486" y="14592"/>
                  </a:lnTo>
                  <a:lnTo>
                    <a:pt x="59791" y="14224"/>
                  </a:lnTo>
                  <a:lnTo>
                    <a:pt x="60223" y="14147"/>
                  </a:lnTo>
                  <a:lnTo>
                    <a:pt x="60591" y="14439"/>
                  </a:lnTo>
                  <a:lnTo>
                    <a:pt x="61099" y="15036"/>
                  </a:lnTo>
                  <a:lnTo>
                    <a:pt x="60667" y="15405"/>
                  </a:lnTo>
                  <a:lnTo>
                    <a:pt x="60147" y="15697"/>
                  </a:lnTo>
                  <a:lnTo>
                    <a:pt x="58775" y="17183"/>
                  </a:lnTo>
                  <a:lnTo>
                    <a:pt x="59791" y="18135"/>
                  </a:lnTo>
                  <a:lnTo>
                    <a:pt x="61531" y="16294"/>
                  </a:lnTo>
                  <a:lnTo>
                    <a:pt x="62039" y="15925"/>
                  </a:lnTo>
                  <a:lnTo>
                    <a:pt x="62699" y="15113"/>
                  </a:lnTo>
                  <a:close/>
                </a:path>
                <a:path w="86995" h="72389">
                  <a:moveTo>
                    <a:pt x="63804" y="58280"/>
                  </a:moveTo>
                  <a:lnTo>
                    <a:pt x="63423" y="58127"/>
                  </a:lnTo>
                  <a:lnTo>
                    <a:pt x="63220" y="57848"/>
                  </a:lnTo>
                  <a:lnTo>
                    <a:pt x="62992" y="57543"/>
                  </a:lnTo>
                  <a:lnTo>
                    <a:pt x="62369" y="56946"/>
                  </a:lnTo>
                  <a:lnTo>
                    <a:pt x="62052" y="56642"/>
                  </a:lnTo>
                  <a:lnTo>
                    <a:pt x="62052" y="58953"/>
                  </a:lnTo>
                  <a:lnTo>
                    <a:pt x="61683" y="59397"/>
                  </a:lnTo>
                  <a:lnTo>
                    <a:pt x="61455" y="59537"/>
                  </a:lnTo>
                  <a:lnTo>
                    <a:pt x="61175" y="59613"/>
                  </a:lnTo>
                  <a:lnTo>
                    <a:pt x="61023" y="59397"/>
                  </a:lnTo>
                  <a:lnTo>
                    <a:pt x="60833" y="59245"/>
                  </a:lnTo>
                  <a:lnTo>
                    <a:pt x="60794" y="58877"/>
                  </a:lnTo>
                  <a:lnTo>
                    <a:pt x="61023" y="58724"/>
                  </a:lnTo>
                  <a:lnTo>
                    <a:pt x="61175" y="58356"/>
                  </a:lnTo>
                  <a:lnTo>
                    <a:pt x="61391" y="58127"/>
                  </a:lnTo>
                  <a:lnTo>
                    <a:pt x="61455" y="57848"/>
                  </a:lnTo>
                  <a:lnTo>
                    <a:pt x="62039" y="58496"/>
                  </a:lnTo>
                  <a:lnTo>
                    <a:pt x="62052" y="58953"/>
                  </a:lnTo>
                  <a:lnTo>
                    <a:pt x="62052" y="56642"/>
                  </a:lnTo>
                  <a:lnTo>
                    <a:pt x="61683" y="56286"/>
                  </a:lnTo>
                  <a:lnTo>
                    <a:pt x="60947" y="55473"/>
                  </a:lnTo>
                  <a:lnTo>
                    <a:pt x="60071" y="55994"/>
                  </a:lnTo>
                  <a:lnTo>
                    <a:pt x="59347" y="56730"/>
                  </a:lnTo>
                  <a:lnTo>
                    <a:pt x="59055" y="56946"/>
                  </a:lnTo>
                  <a:lnTo>
                    <a:pt x="58699" y="57543"/>
                  </a:lnTo>
                  <a:lnTo>
                    <a:pt x="58623" y="58572"/>
                  </a:lnTo>
                  <a:lnTo>
                    <a:pt x="58902" y="58953"/>
                  </a:lnTo>
                  <a:lnTo>
                    <a:pt x="59855" y="58127"/>
                  </a:lnTo>
                  <a:lnTo>
                    <a:pt x="59639" y="57848"/>
                  </a:lnTo>
                  <a:lnTo>
                    <a:pt x="59702" y="57543"/>
                  </a:lnTo>
                  <a:lnTo>
                    <a:pt x="60007" y="57251"/>
                  </a:lnTo>
                  <a:lnTo>
                    <a:pt x="60223" y="57099"/>
                  </a:lnTo>
                  <a:lnTo>
                    <a:pt x="60515" y="56946"/>
                  </a:lnTo>
                  <a:lnTo>
                    <a:pt x="60731" y="57099"/>
                  </a:lnTo>
                  <a:lnTo>
                    <a:pt x="60820" y="57543"/>
                  </a:lnTo>
                  <a:lnTo>
                    <a:pt x="60286" y="58356"/>
                  </a:lnTo>
                  <a:lnTo>
                    <a:pt x="59423" y="59169"/>
                  </a:lnTo>
                  <a:lnTo>
                    <a:pt x="59423" y="59397"/>
                  </a:lnTo>
                  <a:lnTo>
                    <a:pt x="59778" y="60121"/>
                  </a:lnTo>
                  <a:lnTo>
                    <a:pt x="60591" y="60947"/>
                  </a:lnTo>
                  <a:lnTo>
                    <a:pt x="61315" y="60871"/>
                  </a:lnTo>
                  <a:lnTo>
                    <a:pt x="61823" y="60274"/>
                  </a:lnTo>
                  <a:lnTo>
                    <a:pt x="61976" y="60198"/>
                  </a:lnTo>
                  <a:lnTo>
                    <a:pt x="62115" y="60121"/>
                  </a:lnTo>
                  <a:lnTo>
                    <a:pt x="62344" y="59766"/>
                  </a:lnTo>
                  <a:lnTo>
                    <a:pt x="62407" y="59613"/>
                  </a:lnTo>
                  <a:lnTo>
                    <a:pt x="62522" y="59169"/>
                  </a:lnTo>
                  <a:lnTo>
                    <a:pt x="62560" y="58953"/>
                  </a:lnTo>
                  <a:lnTo>
                    <a:pt x="62699" y="59169"/>
                  </a:lnTo>
                  <a:lnTo>
                    <a:pt x="62852" y="59245"/>
                  </a:lnTo>
                  <a:lnTo>
                    <a:pt x="63144" y="58953"/>
                  </a:lnTo>
                  <a:lnTo>
                    <a:pt x="63804" y="58280"/>
                  </a:lnTo>
                  <a:close/>
                </a:path>
                <a:path w="86995" h="72389">
                  <a:moveTo>
                    <a:pt x="66357" y="56438"/>
                  </a:moveTo>
                  <a:lnTo>
                    <a:pt x="65481" y="55702"/>
                  </a:lnTo>
                  <a:lnTo>
                    <a:pt x="64541" y="54889"/>
                  </a:lnTo>
                  <a:lnTo>
                    <a:pt x="63512" y="56134"/>
                  </a:lnTo>
                  <a:lnTo>
                    <a:pt x="64744" y="57023"/>
                  </a:lnTo>
                  <a:lnTo>
                    <a:pt x="65201" y="56438"/>
                  </a:lnTo>
                  <a:lnTo>
                    <a:pt x="65405" y="56807"/>
                  </a:lnTo>
                  <a:lnTo>
                    <a:pt x="65481" y="57023"/>
                  </a:lnTo>
                  <a:lnTo>
                    <a:pt x="65328" y="57404"/>
                  </a:lnTo>
                  <a:lnTo>
                    <a:pt x="65773" y="57848"/>
                  </a:lnTo>
                  <a:lnTo>
                    <a:pt x="66141" y="57327"/>
                  </a:lnTo>
                  <a:lnTo>
                    <a:pt x="66357" y="56438"/>
                  </a:lnTo>
                  <a:close/>
                </a:path>
                <a:path w="86995" h="72389">
                  <a:moveTo>
                    <a:pt x="67157" y="18884"/>
                  </a:moveTo>
                  <a:lnTo>
                    <a:pt x="66421" y="17691"/>
                  </a:lnTo>
                  <a:lnTo>
                    <a:pt x="64744" y="18884"/>
                  </a:lnTo>
                  <a:lnTo>
                    <a:pt x="64897" y="18580"/>
                  </a:lnTo>
                  <a:lnTo>
                    <a:pt x="64884" y="17983"/>
                  </a:lnTo>
                  <a:lnTo>
                    <a:pt x="64262" y="17068"/>
                  </a:lnTo>
                  <a:lnTo>
                    <a:pt x="64262" y="19088"/>
                  </a:lnTo>
                  <a:lnTo>
                    <a:pt x="64008" y="19469"/>
                  </a:lnTo>
                  <a:lnTo>
                    <a:pt x="63068" y="20129"/>
                  </a:lnTo>
                  <a:lnTo>
                    <a:pt x="62484" y="20358"/>
                  </a:lnTo>
                  <a:lnTo>
                    <a:pt x="61747" y="19316"/>
                  </a:lnTo>
                  <a:lnTo>
                    <a:pt x="62179" y="18808"/>
                  </a:lnTo>
                  <a:lnTo>
                    <a:pt x="62699" y="18440"/>
                  </a:lnTo>
                  <a:lnTo>
                    <a:pt x="63068" y="18211"/>
                  </a:lnTo>
                  <a:lnTo>
                    <a:pt x="63652" y="17983"/>
                  </a:lnTo>
                  <a:lnTo>
                    <a:pt x="63944" y="18580"/>
                  </a:lnTo>
                  <a:lnTo>
                    <a:pt x="64198" y="18884"/>
                  </a:lnTo>
                  <a:lnTo>
                    <a:pt x="64262" y="19088"/>
                  </a:lnTo>
                  <a:lnTo>
                    <a:pt x="64262" y="17068"/>
                  </a:lnTo>
                  <a:lnTo>
                    <a:pt x="63944" y="16586"/>
                  </a:lnTo>
                  <a:lnTo>
                    <a:pt x="62763" y="16738"/>
                  </a:lnTo>
                  <a:lnTo>
                    <a:pt x="61823" y="17322"/>
                  </a:lnTo>
                  <a:lnTo>
                    <a:pt x="60947" y="17983"/>
                  </a:lnTo>
                  <a:lnTo>
                    <a:pt x="60363" y="19088"/>
                  </a:lnTo>
                  <a:lnTo>
                    <a:pt x="61163" y="20129"/>
                  </a:lnTo>
                  <a:lnTo>
                    <a:pt x="61391" y="20586"/>
                  </a:lnTo>
                  <a:lnTo>
                    <a:pt x="61747" y="20726"/>
                  </a:lnTo>
                  <a:lnTo>
                    <a:pt x="62255" y="20650"/>
                  </a:lnTo>
                  <a:lnTo>
                    <a:pt x="62255" y="20802"/>
                  </a:lnTo>
                  <a:lnTo>
                    <a:pt x="61823" y="21094"/>
                  </a:lnTo>
                  <a:lnTo>
                    <a:pt x="62560" y="22059"/>
                  </a:lnTo>
                  <a:lnTo>
                    <a:pt x="64604" y="20650"/>
                  </a:lnTo>
                  <a:lnTo>
                    <a:pt x="65024" y="20358"/>
                  </a:lnTo>
                  <a:lnTo>
                    <a:pt x="67157" y="18884"/>
                  </a:lnTo>
                  <a:close/>
                </a:path>
                <a:path w="86995" h="72389">
                  <a:moveTo>
                    <a:pt x="68681" y="50660"/>
                  </a:moveTo>
                  <a:lnTo>
                    <a:pt x="63652" y="48082"/>
                  </a:lnTo>
                  <a:lnTo>
                    <a:pt x="63068" y="49339"/>
                  </a:lnTo>
                  <a:lnTo>
                    <a:pt x="65468" y="50660"/>
                  </a:lnTo>
                  <a:lnTo>
                    <a:pt x="67957" y="52082"/>
                  </a:lnTo>
                  <a:lnTo>
                    <a:pt x="68681" y="50660"/>
                  </a:lnTo>
                  <a:close/>
                </a:path>
                <a:path w="86995" h="72389">
                  <a:moveTo>
                    <a:pt x="70815" y="45110"/>
                  </a:moveTo>
                  <a:lnTo>
                    <a:pt x="68402" y="44310"/>
                  </a:lnTo>
                  <a:lnTo>
                    <a:pt x="67818" y="44081"/>
                  </a:lnTo>
                  <a:lnTo>
                    <a:pt x="66789" y="43942"/>
                  </a:lnTo>
                  <a:lnTo>
                    <a:pt x="66433" y="45262"/>
                  </a:lnTo>
                  <a:lnTo>
                    <a:pt x="66205" y="45707"/>
                  </a:lnTo>
                  <a:lnTo>
                    <a:pt x="66281" y="46304"/>
                  </a:lnTo>
                  <a:lnTo>
                    <a:pt x="66573" y="46672"/>
                  </a:lnTo>
                  <a:lnTo>
                    <a:pt x="66065" y="46532"/>
                  </a:lnTo>
                  <a:lnTo>
                    <a:pt x="65773" y="47777"/>
                  </a:lnTo>
                  <a:lnTo>
                    <a:pt x="69494" y="49110"/>
                  </a:lnTo>
                  <a:lnTo>
                    <a:pt x="69926" y="47777"/>
                  </a:lnTo>
                  <a:lnTo>
                    <a:pt x="67818" y="47117"/>
                  </a:lnTo>
                  <a:lnTo>
                    <a:pt x="67449" y="46888"/>
                  </a:lnTo>
                  <a:lnTo>
                    <a:pt x="67094" y="46596"/>
                  </a:lnTo>
                  <a:lnTo>
                    <a:pt x="67297" y="46075"/>
                  </a:lnTo>
                  <a:lnTo>
                    <a:pt x="67525" y="45339"/>
                  </a:lnTo>
                  <a:lnTo>
                    <a:pt x="68033" y="45631"/>
                  </a:lnTo>
                  <a:lnTo>
                    <a:pt x="68541" y="45859"/>
                  </a:lnTo>
                  <a:lnTo>
                    <a:pt x="70383" y="46380"/>
                  </a:lnTo>
                  <a:lnTo>
                    <a:pt x="70815" y="45110"/>
                  </a:lnTo>
                  <a:close/>
                </a:path>
                <a:path w="86995" h="72389">
                  <a:moveTo>
                    <a:pt x="71831" y="40246"/>
                  </a:moveTo>
                  <a:lnTo>
                    <a:pt x="71323" y="39420"/>
                  </a:lnTo>
                  <a:lnTo>
                    <a:pt x="70383" y="39217"/>
                  </a:lnTo>
                  <a:lnTo>
                    <a:pt x="70231" y="40462"/>
                  </a:lnTo>
                  <a:lnTo>
                    <a:pt x="70510" y="40538"/>
                  </a:lnTo>
                  <a:lnTo>
                    <a:pt x="70739" y="40767"/>
                  </a:lnTo>
                  <a:lnTo>
                    <a:pt x="70739" y="41287"/>
                  </a:lnTo>
                  <a:lnTo>
                    <a:pt x="70777" y="41427"/>
                  </a:lnTo>
                  <a:lnTo>
                    <a:pt x="70662" y="41871"/>
                  </a:lnTo>
                  <a:lnTo>
                    <a:pt x="70078" y="42011"/>
                  </a:lnTo>
                  <a:lnTo>
                    <a:pt x="69494" y="42011"/>
                  </a:lnTo>
                  <a:lnTo>
                    <a:pt x="69138" y="41871"/>
                  </a:lnTo>
                  <a:lnTo>
                    <a:pt x="68618" y="41719"/>
                  </a:lnTo>
                  <a:lnTo>
                    <a:pt x="68541" y="41198"/>
                  </a:lnTo>
                  <a:lnTo>
                    <a:pt x="68643" y="40462"/>
                  </a:lnTo>
                  <a:lnTo>
                    <a:pt x="68846" y="40322"/>
                  </a:lnTo>
                  <a:lnTo>
                    <a:pt x="69278" y="40322"/>
                  </a:lnTo>
                  <a:lnTo>
                    <a:pt x="69354" y="39065"/>
                  </a:lnTo>
                  <a:lnTo>
                    <a:pt x="68326" y="38989"/>
                  </a:lnTo>
                  <a:lnTo>
                    <a:pt x="67678" y="39801"/>
                  </a:lnTo>
                  <a:lnTo>
                    <a:pt x="67564" y="40246"/>
                  </a:lnTo>
                  <a:lnTo>
                    <a:pt x="67449" y="42316"/>
                  </a:lnTo>
                  <a:lnTo>
                    <a:pt x="68186" y="43116"/>
                  </a:lnTo>
                  <a:lnTo>
                    <a:pt x="69354" y="43268"/>
                  </a:lnTo>
                  <a:lnTo>
                    <a:pt x="70586" y="43497"/>
                  </a:lnTo>
                  <a:lnTo>
                    <a:pt x="71539" y="42684"/>
                  </a:lnTo>
                  <a:lnTo>
                    <a:pt x="71653" y="42011"/>
                  </a:lnTo>
                  <a:lnTo>
                    <a:pt x="71767" y="40919"/>
                  </a:lnTo>
                  <a:lnTo>
                    <a:pt x="71831" y="40246"/>
                  </a:lnTo>
                  <a:close/>
                </a:path>
                <a:path w="86995" h="72389">
                  <a:moveTo>
                    <a:pt x="72199" y="36918"/>
                  </a:moveTo>
                  <a:lnTo>
                    <a:pt x="70662" y="36766"/>
                  </a:lnTo>
                  <a:lnTo>
                    <a:pt x="70510" y="38163"/>
                  </a:lnTo>
                  <a:lnTo>
                    <a:pt x="72047" y="38468"/>
                  </a:lnTo>
                  <a:lnTo>
                    <a:pt x="72199" y="36918"/>
                  </a:lnTo>
                  <a:close/>
                </a:path>
                <a:path w="86995" h="72389">
                  <a:moveTo>
                    <a:pt x="74587" y="35953"/>
                  </a:moveTo>
                  <a:lnTo>
                    <a:pt x="73914" y="28816"/>
                  </a:lnTo>
                  <a:lnTo>
                    <a:pt x="73621" y="27851"/>
                  </a:lnTo>
                  <a:lnTo>
                    <a:pt x="73621" y="35953"/>
                  </a:lnTo>
                  <a:lnTo>
                    <a:pt x="72961" y="42913"/>
                  </a:lnTo>
                  <a:lnTo>
                    <a:pt x="45872" y="70370"/>
                  </a:lnTo>
                  <a:lnTo>
                    <a:pt x="39128" y="71031"/>
                  </a:lnTo>
                  <a:lnTo>
                    <a:pt x="25628" y="68275"/>
                  </a:lnTo>
                  <a:lnTo>
                    <a:pt x="14579" y="60744"/>
                  </a:lnTo>
                  <a:lnTo>
                    <a:pt x="7137" y="49593"/>
                  </a:lnTo>
                  <a:lnTo>
                    <a:pt x="4406" y="35953"/>
                  </a:lnTo>
                  <a:lnTo>
                    <a:pt x="5080" y="29006"/>
                  </a:lnTo>
                  <a:lnTo>
                    <a:pt x="32270" y="1612"/>
                  </a:lnTo>
                  <a:lnTo>
                    <a:pt x="38989" y="952"/>
                  </a:lnTo>
                  <a:lnTo>
                    <a:pt x="39255" y="952"/>
                  </a:lnTo>
                  <a:lnTo>
                    <a:pt x="70993" y="22415"/>
                  </a:lnTo>
                  <a:lnTo>
                    <a:pt x="73621" y="35953"/>
                  </a:lnTo>
                  <a:lnTo>
                    <a:pt x="73621" y="27851"/>
                  </a:lnTo>
                  <a:lnTo>
                    <a:pt x="46126" y="673"/>
                  </a:lnTo>
                  <a:lnTo>
                    <a:pt x="39255" y="0"/>
                  </a:lnTo>
                  <a:lnTo>
                    <a:pt x="38989" y="0"/>
                  </a:lnTo>
                  <a:lnTo>
                    <a:pt x="6184" y="22047"/>
                  </a:lnTo>
                  <a:lnTo>
                    <a:pt x="3454" y="35953"/>
                  </a:lnTo>
                  <a:lnTo>
                    <a:pt x="6261" y="49974"/>
                  </a:lnTo>
                  <a:lnTo>
                    <a:pt x="13906" y="61429"/>
                  </a:lnTo>
                  <a:lnTo>
                    <a:pt x="25247" y="69164"/>
                  </a:lnTo>
                  <a:lnTo>
                    <a:pt x="39128" y="71996"/>
                  </a:lnTo>
                  <a:lnTo>
                    <a:pt x="46050" y="71310"/>
                  </a:lnTo>
                  <a:lnTo>
                    <a:pt x="73914" y="43103"/>
                  </a:lnTo>
                  <a:lnTo>
                    <a:pt x="74587" y="35953"/>
                  </a:lnTo>
                  <a:close/>
                </a:path>
                <a:path w="86995" h="72389">
                  <a:moveTo>
                    <a:pt x="79057" y="53848"/>
                  </a:moveTo>
                  <a:lnTo>
                    <a:pt x="77597" y="53848"/>
                  </a:lnTo>
                  <a:lnTo>
                    <a:pt x="77597" y="58204"/>
                  </a:lnTo>
                  <a:lnTo>
                    <a:pt x="77457" y="58572"/>
                  </a:lnTo>
                  <a:lnTo>
                    <a:pt x="77012" y="59016"/>
                  </a:lnTo>
                  <a:lnTo>
                    <a:pt x="76581" y="59093"/>
                  </a:lnTo>
                  <a:lnTo>
                    <a:pt x="75615" y="59093"/>
                  </a:lnTo>
                  <a:lnTo>
                    <a:pt x="75260" y="59016"/>
                  </a:lnTo>
                  <a:lnTo>
                    <a:pt x="75044" y="58801"/>
                  </a:lnTo>
                  <a:lnTo>
                    <a:pt x="74752" y="58572"/>
                  </a:lnTo>
                  <a:lnTo>
                    <a:pt x="74676" y="58204"/>
                  </a:lnTo>
                  <a:lnTo>
                    <a:pt x="74676" y="53848"/>
                  </a:lnTo>
                  <a:lnTo>
                    <a:pt x="73215" y="53848"/>
                  </a:lnTo>
                  <a:lnTo>
                    <a:pt x="73215" y="58343"/>
                  </a:lnTo>
                  <a:lnTo>
                    <a:pt x="73444" y="58940"/>
                  </a:lnTo>
                  <a:lnTo>
                    <a:pt x="73952" y="59397"/>
                  </a:lnTo>
                  <a:lnTo>
                    <a:pt x="74460" y="59829"/>
                  </a:lnTo>
                  <a:lnTo>
                    <a:pt x="75184" y="60045"/>
                  </a:lnTo>
                  <a:lnTo>
                    <a:pt x="77089" y="60045"/>
                  </a:lnTo>
                  <a:lnTo>
                    <a:pt x="77812" y="59829"/>
                  </a:lnTo>
                  <a:lnTo>
                    <a:pt x="78320" y="59397"/>
                  </a:lnTo>
                  <a:lnTo>
                    <a:pt x="78828" y="58940"/>
                  </a:lnTo>
                  <a:lnTo>
                    <a:pt x="79057" y="58343"/>
                  </a:lnTo>
                  <a:lnTo>
                    <a:pt x="79057" y="53848"/>
                  </a:lnTo>
                  <a:close/>
                </a:path>
                <a:path w="86995" h="72389">
                  <a:moveTo>
                    <a:pt x="86575" y="57696"/>
                  </a:moveTo>
                  <a:lnTo>
                    <a:pt x="84010" y="56286"/>
                  </a:lnTo>
                  <a:lnTo>
                    <a:pt x="83502" y="56134"/>
                  </a:lnTo>
                  <a:lnTo>
                    <a:pt x="83146" y="55994"/>
                  </a:lnTo>
                  <a:lnTo>
                    <a:pt x="82918" y="55918"/>
                  </a:lnTo>
                  <a:lnTo>
                    <a:pt x="82702" y="55778"/>
                  </a:lnTo>
                  <a:lnTo>
                    <a:pt x="82638" y="55626"/>
                  </a:lnTo>
                  <a:lnTo>
                    <a:pt x="82638" y="55181"/>
                  </a:lnTo>
                  <a:lnTo>
                    <a:pt x="82702" y="55029"/>
                  </a:lnTo>
                  <a:lnTo>
                    <a:pt x="82918" y="54876"/>
                  </a:lnTo>
                  <a:lnTo>
                    <a:pt x="83146" y="54737"/>
                  </a:lnTo>
                  <a:lnTo>
                    <a:pt x="83439" y="54660"/>
                  </a:lnTo>
                  <a:lnTo>
                    <a:pt x="84086" y="54660"/>
                  </a:lnTo>
                  <a:lnTo>
                    <a:pt x="84391" y="54737"/>
                  </a:lnTo>
                  <a:lnTo>
                    <a:pt x="84823" y="55029"/>
                  </a:lnTo>
                  <a:lnTo>
                    <a:pt x="84899" y="55257"/>
                  </a:lnTo>
                  <a:lnTo>
                    <a:pt x="84899" y="55549"/>
                  </a:lnTo>
                  <a:lnTo>
                    <a:pt x="86360" y="55549"/>
                  </a:lnTo>
                  <a:lnTo>
                    <a:pt x="86360" y="54876"/>
                  </a:lnTo>
                  <a:lnTo>
                    <a:pt x="86131" y="54508"/>
                  </a:lnTo>
                  <a:lnTo>
                    <a:pt x="85699" y="54229"/>
                  </a:lnTo>
                  <a:lnTo>
                    <a:pt x="85255" y="53848"/>
                  </a:lnTo>
                  <a:lnTo>
                    <a:pt x="84607" y="53695"/>
                  </a:lnTo>
                  <a:lnTo>
                    <a:pt x="82994" y="53695"/>
                  </a:lnTo>
                  <a:lnTo>
                    <a:pt x="82410" y="53924"/>
                  </a:lnTo>
                  <a:lnTo>
                    <a:pt x="81457" y="54584"/>
                  </a:lnTo>
                  <a:lnTo>
                    <a:pt x="81178" y="55105"/>
                  </a:lnTo>
                  <a:lnTo>
                    <a:pt x="81178" y="56057"/>
                  </a:lnTo>
                  <a:lnTo>
                    <a:pt x="83146" y="57251"/>
                  </a:lnTo>
                  <a:lnTo>
                    <a:pt x="84010" y="57543"/>
                  </a:lnTo>
                  <a:lnTo>
                    <a:pt x="84467" y="57619"/>
                  </a:lnTo>
                  <a:lnTo>
                    <a:pt x="85039" y="57924"/>
                  </a:lnTo>
                  <a:lnTo>
                    <a:pt x="85115" y="58051"/>
                  </a:lnTo>
                  <a:lnTo>
                    <a:pt x="85115" y="58496"/>
                  </a:lnTo>
                  <a:lnTo>
                    <a:pt x="84747" y="58877"/>
                  </a:lnTo>
                  <a:lnTo>
                    <a:pt x="84467" y="59016"/>
                  </a:lnTo>
                  <a:lnTo>
                    <a:pt x="84162" y="59093"/>
                  </a:lnTo>
                  <a:lnTo>
                    <a:pt x="83299" y="59093"/>
                  </a:lnTo>
                  <a:lnTo>
                    <a:pt x="82994" y="59016"/>
                  </a:lnTo>
                  <a:lnTo>
                    <a:pt x="82702" y="58801"/>
                  </a:lnTo>
                  <a:lnTo>
                    <a:pt x="82486" y="58572"/>
                  </a:lnTo>
                  <a:lnTo>
                    <a:pt x="82410" y="58356"/>
                  </a:lnTo>
                  <a:lnTo>
                    <a:pt x="82410" y="57975"/>
                  </a:lnTo>
                  <a:lnTo>
                    <a:pt x="80949" y="57975"/>
                  </a:lnTo>
                  <a:lnTo>
                    <a:pt x="80949" y="58648"/>
                  </a:lnTo>
                  <a:lnTo>
                    <a:pt x="81178" y="59169"/>
                  </a:lnTo>
                  <a:lnTo>
                    <a:pt x="81686" y="59537"/>
                  </a:lnTo>
                  <a:lnTo>
                    <a:pt x="82118" y="59829"/>
                  </a:lnTo>
                  <a:lnTo>
                    <a:pt x="82854" y="60045"/>
                  </a:lnTo>
                  <a:lnTo>
                    <a:pt x="84607" y="60045"/>
                  </a:lnTo>
                  <a:lnTo>
                    <a:pt x="85255" y="59829"/>
                  </a:lnTo>
                  <a:lnTo>
                    <a:pt x="85775" y="59474"/>
                  </a:lnTo>
                  <a:lnTo>
                    <a:pt x="86283" y="59169"/>
                  </a:lnTo>
                  <a:lnTo>
                    <a:pt x="86575" y="58648"/>
                  </a:lnTo>
                  <a:lnTo>
                    <a:pt x="86575" y="57696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55433" y="4603238"/>
              <a:ext cx="191085" cy="6365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641291" y="4605197"/>
              <a:ext cx="777875" cy="62865"/>
            </a:xfrm>
            <a:custGeom>
              <a:avLst/>
              <a:gdLst/>
              <a:ahLst/>
              <a:cxnLst/>
              <a:rect l="l" t="t" r="r" b="b"/>
              <a:pathLst>
                <a:path w="777875" h="62864">
                  <a:moveTo>
                    <a:pt x="86588" y="19570"/>
                  </a:moveTo>
                  <a:lnTo>
                    <a:pt x="83096" y="11417"/>
                  </a:lnTo>
                  <a:lnTo>
                    <a:pt x="81953" y="8724"/>
                  </a:lnTo>
                  <a:lnTo>
                    <a:pt x="69735" y="4229"/>
                  </a:lnTo>
                  <a:lnTo>
                    <a:pt x="67983" y="3911"/>
                  </a:lnTo>
                  <a:lnTo>
                    <a:pt x="67983" y="13208"/>
                  </a:lnTo>
                  <a:lnTo>
                    <a:pt x="56718" y="14211"/>
                  </a:lnTo>
                  <a:lnTo>
                    <a:pt x="53606" y="14986"/>
                  </a:lnTo>
                  <a:lnTo>
                    <a:pt x="44856" y="16637"/>
                  </a:lnTo>
                  <a:lnTo>
                    <a:pt x="41554" y="28054"/>
                  </a:lnTo>
                  <a:lnTo>
                    <a:pt x="41478" y="28841"/>
                  </a:lnTo>
                  <a:lnTo>
                    <a:pt x="38938" y="37553"/>
                  </a:lnTo>
                  <a:lnTo>
                    <a:pt x="38722" y="36118"/>
                  </a:lnTo>
                  <a:lnTo>
                    <a:pt x="38252" y="33134"/>
                  </a:lnTo>
                  <a:lnTo>
                    <a:pt x="38366" y="30835"/>
                  </a:lnTo>
                  <a:lnTo>
                    <a:pt x="38430" y="28232"/>
                  </a:lnTo>
                  <a:lnTo>
                    <a:pt x="38760" y="17056"/>
                  </a:lnTo>
                  <a:lnTo>
                    <a:pt x="53136" y="12103"/>
                  </a:lnTo>
                  <a:lnTo>
                    <a:pt x="63271" y="11417"/>
                  </a:lnTo>
                  <a:lnTo>
                    <a:pt x="67983" y="13208"/>
                  </a:lnTo>
                  <a:lnTo>
                    <a:pt x="67983" y="3911"/>
                  </a:lnTo>
                  <a:lnTo>
                    <a:pt x="60515" y="2501"/>
                  </a:lnTo>
                  <a:lnTo>
                    <a:pt x="52908" y="3302"/>
                  </a:lnTo>
                  <a:lnTo>
                    <a:pt x="47713" y="4965"/>
                  </a:lnTo>
                  <a:lnTo>
                    <a:pt x="29959" y="28232"/>
                  </a:lnTo>
                  <a:lnTo>
                    <a:pt x="10909" y="28232"/>
                  </a:lnTo>
                  <a:lnTo>
                    <a:pt x="10909" y="11010"/>
                  </a:lnTo>
                  <a:lnTo>
                    <a:pt x="32639" y="11010"/>
                  </a:lnTo>
                  <a:lnTo>
                    <a:pt x="32639" y="0"/>
                  </a:lnTo>
                  <a:lnTo>
                    <a:pt x="10045" y="0"/>
                  </a:lnTo>
                  <a:lnTo>
                    <a:pt x="342" y="698"/>
                  </a:lnTo>
                  <a:lnTo>
                    <a:pt x="88" y="8724"/>
                  </a:lnTo>
                  <a:lnTo>
                    <a:pt x="0" y="62611"/>
                  </a:lnTo>
                  <a:lnTo>
                    <a:pt x="10909" y="62611"/>
                  </a:lnTo>
                  <a:lnTo>
                    <a:pt x="10909" y="36118"/>
                  </a:lnTo>
                  <a:lnTo>
                    <a:pt x="29959" y="36118"/>
                  </a:lnTo>
                  <a:lnTo>
                    <a:pt x="31026" y="48247"/>
                  </a:lnTo>
                  <a:lnTo>
                    <a:pt x="33934" y="55016"/>
                  </a:lnTo>
                  <a:lnTo>
                    <a:pt x="40982" y="58889"/>
                  </a:lnTo>
                  <a:lnTo>
                    <a:pt x="54457" y="62344"/>
                  </a:lnTo>
                  <a:lnTo>
                    <a:pt x="69507" y="60871"/>
                  </a:lnTo>
                  <a:lnTo>
                    <a:pt x="77101" y="56273"/>
                  </a:lnTo>
                  <a:lnTo>
                    <a:pt x="79400" y="54876"/>
                  </a:lnTo>
                  <a:lnTo>
                    <a:pt x="84848" y="48361"/>
                  </a:lnTo>
                  <a:lnTo>
                    <a:pt x="86512" y="45300"/>
                  </a:lnTo>
                  <a:lnTo>
                    <a:pt x="76631" y="45300"/>
                  </a:lnTo>
                  <a:lnTo>
                    <a:pt x="71132" y="52997"/>
                  </a:lnTo>
                  <a:lnTo>
                    <a:pt x="66624" y="56273"/>
                  </a:lnTo>
                  <a:lnTo>
                    <a:pt x="60667" y="55753"/>
                  </a:lnTo>
                  <a:lnTo>
                    <a:pt x="50850" y="52070"/>
                  </a:lnTo>
                  <a:lnTo>
                    <a:pt x="42735" y="45694"/>
                  </a:lnTo>
                  <a:lnTo>
                    <a:pt x="40525" y="41452"/>
                  </a:lnTo>
                  <a:lnTo>
                    <a:pt x="49453" y="47802"/>
                  </a:lnTo>
                  <a:lnTo>
                    <a:pt x="56883" y="50520"/>
                  </a:lnTo>
                  <a:lnTo>
                    <a:pt x="63576" y="50152"/>
                  </a:lnTo>
                  <a:lnTo>
                    <a:pt x="69075" y="47739"/>
                  </a:lnTo>
                  <a:lnTo>
                    <a:pt x="72948" y="44373"/>
                  </a:lnTo>
                  <a:lnTo>
                    <a:pt x="74180" y="42849"/>
                  </a:lnTo>
                  <a:lnTo>
                    <a:pt x="75857" y="40805"/>
                  </a:lnTo>
                  <a:lnTo>
                    <a:pt x="76377" y="38188"/>
                  </a:lnTo>
                  <a:lnTo>
                    <a:pt x="66852" y="38188"/>
                  </a:lnTo>
                  <a:lnTo>
                    <a:pt x="64198" y="42849"/>
                  </a:lnTo>
                  <a:lnTo>
                    <a:pt x="57734" y="42075"/>
                  </a:lnTo>
                  <a:lnTo>
                    <a:pt x="49466" y="40322"/>
                  </a:lnTo>
                  <a:lnTo>
                    <a:pt x="49453" y="32740"/>
                  </a:lnTo>
                  <a:lnTo>
                    <a:pt x="49098" y="23990"/>
                  </a:lnTo>
                  <a:lnTo>
                    <a:pt x="58623" y="22529"/>
                  </a:lnTo>
                  <a:lnTo>
                    <a:pt x="61302" y="22783"/>
                  </a:lnTo>
                  <a:lnTo>
                    <a:pt x="63817" y="22872"/>
                  </a:lnTo>
                  <a:lnTo>
                    <a:pt x="66675" y="26162"/>
                  </a:lnTo>
                  <a:lnTo>
                    <a:pt x="76200" y="26162"/>
                  </a:lnTo>
                  <a:lnTo>
                    <a:pt x="75107" y="22529"/>
                  </a:lnTo>
                  <a:lnTo>
                    <a:pt x="73279" y="16408"/>
                  </a:lnTo>
                  <a:lnTo>
                    <a:pt x="74980" y="17780"/>
                  </a:lnTo>
                  <a:lnTo>
                    <a:pt x="76466" y="19570"/>
                  </a:lnTo>
                  <a:lnTo>
                    <a:pt x="86588" y="19570"/>
                  </a:lnTo>
                  <a:close/>
                </a:path>
                <a:path w="777875" h="62864">
                  <a:moveTo>
                    <a:pt x="145923" y="12"/>
                  </a:moveTo>
                  <a:lnTo>
                    <a:pt x="112915" y="31305"/>
                  </a:lnTo>
                  <a:lnTo>
                    <a:pt x="115455" y="43472"/>
                  </a:lnTo>
                  <a:lnTo>
                    <a:pt x="122364" y="53428"/>
                  </a:lnTo>
                  <a:lnTo>
                    <a:pt x="132600" y="60147"/>
                  </a:lnTo>
                  <a:lnTo>
                    <a:pt x="145110" y="62611"/>
                  </a:lnTo>
                  <a:lnTo>
                    <a:pt x="145923" y="62611"/>
                  </a:lnTo>
                  <a:lnTo>
                    <a:pt x="145923" y="52171"/>
                  </a:lnTo>
                  <a:lnTo>
                    <a:pt x="145376" y="52184"/>
                  </a:lnTo>
                  <a:lnTo>
                    <a:pt x="136779" y="50533"/>
                  </a:lnTo>
                  <a:lnTo>
                    <a:pt x="129959" y="46050"/>
                  </a:lnTo>
                  <a:lnTo>
                    <a:pt x="125349" y="39408"/>
                  </a:lnTo>
                  <a:lnTo>
                    <a:pt x="123659" y="31305"/>
                  </a:lnTo>
                  <a:lnTo>
                    <a:pt x="125349" y="23190"/>
                  </a:lnTo>
                  <a:lnTo>
                    <a:pt x="129959" y="16560"/>
                  </a:lnTo>
                  <a:lnTo>
                    <a:pt x="136779" y="12090"/>
                  </a:lnTo>
                  <a:lnTo>
                    <a:pt x="145110" y="10452"/>
                  </a:lnTo>
                  <a:lnTo>
                    <a:pt x="145923" y="10464"/>
                  </a:lnTo>
                  <a:lnTo>
                    <a:pt x="145923" y="12"/>
                  </a:lnTo>
                  <a:close/>
                </a:path>
                <a:path w="777875" h="62864">
                  <a:moveTo>
                    <a:pt x="192976" y="12"/>
                  </a:moveTo>
                  <a:lnTo>
                    <a:pt x="159981" y="31305"/>
                  </a:lnTo>
                  <a:lnTo>
                    <a:pt x="162521" y="43472"/>
                  </a:lnTo>
                  <a:lnTo>
                    <a:pt x="169430" y="53428"/>
                  </a:lnTo>
                  <a:lnTo>
                    <a:pt x="179666" y="60147"/>
                  </a:lnTo>
                  <a:lnTo>
                    <a:pt x="192163" y="62611"/>
                  </a:lnTo>
                  <a:lnTo>
                    <a:pt x="192976" y="62611"/>
                  </a:lnTo>
                  <a:lnTo>
                    <a:pt x="192976" y="52171"/>
                  </a:lnTo>
                  <a:lnTo>
                    <a:pt x="184886" y="50939"/>
                  </a:lnTo>
                  <a:lnTo>
                    <a:pt x="178663" y="47510"/>
                  </a:lnTo>
                  <a:lnTo>
                    <a:pt x="173964" y="42329"/>
                  </a:lnTo>
                  <a:lnTo>
                    <a:pt x="171221" y="35852"/>
                  </a:lnTo>
                  <a:lnTo>
                    <a:pt x="188442" y="35852"/>
                  </a:lnTo>
                  <a:lnTo>
                    <a:pt x="188442" y="25819"/>
                  </a:lnTo>
                  <a:lnTo>
                    <a:pt x="171462" y="25819"/>
                  </a:lnTo>
                  <a:lnTo>
                    <a:pt x="174371" y="19685"/>
                  </a:lnTo>
                  <a:lnTo>
                    <a:pt x="179057" y="14808"/>
                  </a:lnTo>
                  <a:lnTo>
                    <a:pt x="185127" y="11607"/>
                  </a:lnTo>
                  <a:lnTo>
                    <a:pt x="192163" y="10452"/>
                  </a:lnTo>
                  <a:lnTo>
                    <a:pt x="192976" y="10464"/>
                  </a:lnTo>
                  <a:lnTo>
                    <a:pt x="192976" y="12"/>
                  </a:lnTo>
                  <a:close/>
                </a:path>
                <a:path w="777875" h="62864">
                  <a:moveTo>
                    <a:pt x="468528" y="61582"/>
                  </a:moveTo>
                  <a:lnTo>
                    <a:pt x="459359" y="37020"/>
                  </a:lnTo>
                  <a:lnTo>
                    <a:pt x="458800" y="36360"/>
                  </a:lnTo>
                  <a:lnTo>
                    <a:pt x="457796" y="35598"/>
                  </a:lnTo>
                  <a:lnTo>
                    <a:pt x="456399" y="34861"/>
                  </a:lnTo>
                  <a:lnTo>
                    <a:pt x="458127" y="34239"/>
                  </a:lnTo>
                  <a:lnTo>
                    <a:pt x="464502" y="25565"/>
                  </a:lnTo>
                  <a:lnTo>
                    <a:pt x="465035" y="24104"/>
                  </a:lnTo>
                  <a:lnTo>
                    <a:pt x="465378" y="21831"/>
                  </a:lnTo>
                  <a:lnTo>
                    <a:pt x="465353" y="13258"/>
                  </a:lnTo>
                  <a:lnTo>
                    <a:pt x="464908" y="10718"/>
                  </a:lnTo>
                  <a:lnTo>
                    <a:pt x="462584" y="5346"/>
                  </a:lnTo>
                  <a:lnTo>
                    <a:pt x="461048" y="3517"/>
                  </a:lnTo>
                  <a:lnTo>
                    <a:pt x="459143" y="2540"/>
                  </a:lnTo>
                  <a:lnTo>
                    <a:pt x="457263" y="1536"/>
                  </a:lnTo>
                  <a:lnTo>
                    <a:pt x="454507" y="1041"/>
                  </a:lnTo>
                  <a:lnTo>
                    <a:pt x="453809" y="1041"/>
                  </a:lnTo>
                  <a:lnTo>
                    <a:pt x="453809" y="17386"/>
                  </a:lnTo>
                  <a:lnTo>
                    <a:pt x="453694" y="21209"/>
                  </a:lnTo>
                  <a:lnTo>
                    <a:pt x="453580" y="21831"/>
                  </a:lnTo>
                  <a:lnTo>
                    <a:pt x="452589" y="23863"/>
                  </a:lnTo>
                  <a:lnTo>
                    <a:pt x="451967" y="24498"/>
                  </a:lnTo>
                  <a:lnTo>
                    <a:pt x="451192" y="24752"/>
                  </a:lnTo>
                  <a:lnTo>
                    <a:pt x="449668" y="25298"/>
                  </a:lnTo>
                  <a:lnTo>
                    <a:pt x="448652" y="25565"/>
                  </a:lnTo>
                  <a:lnTo>
                    <a:pt x="443217" y="25565"/>
                  </a:lnTo>
                  <a:lnTo>
                    <a:pt x="443217" y="13258"/>
                  </a:lnTo>
                  <a:lnTo>
                    <a:pt x="450456" y="13258"/>
                  </a:lnTo>
                  <a:lnTo>
                    <a:pt x="451891" y="13779"/>
                  </a:lnTo>
                  <a:lnTo>
                    <a:pt x="453428" y="15887"/>
                  </a:lnTo>
                  <a:lnTo>
                    <a:pt x="453809" y="17386"/>
                  </a:lnTo>
                  <a:lnTo>
                    <a:pt x="453809" y="1041"/>
                  </a:lnTo>
                  <a:lnTo>
                    <a:pt x="431546" y="1041"/>
                  </a:lnTo>
                  <a:lnTo>
                    <a:pt x="431546" y="61582"/>
                  </a:lnTo>
                  <a:lnTo>
                    <a:pt x="443217" y="61582"/>
                  </a:lnTo>
                  <a:lnTo>
                    <a:pt x="443217" y="37020"/>
                  </a:lnTo>
                  <a:lnTo>
                    <a:pt x="445300" y="37020"/>
                  </a:lnTo>
                  <a:lnTo>
                    <a:pt x="455409" y="61582"/>
                  </a:lnTo>
                  <a:lnTo>
                    <a:pt x="468528" y="61582"/>
                  </a:lnTo>
                  <a:close/>
                </a:path>
                <a:path w="777875" h="62864">
                  <a:moveTo>
                    <a:pt x="503643" y="46558"/>
                  </a:moveTo>
                  <a:lnTo>
                    <a:pt x="493445" y="16725"/>
                  </a:lnTo>
                  <a:lnTo>
                    <a:pt x="493229" y="16725"/>
                  </a:lnTo>
                  <a:lnTo>
                    <a:pt x="493229" y="35775"/>
                  </a:lnTo>
                  <a:lnTo>
                    <a:pt x="493229" y="43649"/>
                  </a:lnTo>
                  <a:lnTo>
                    <a:pt x="492747" y="46596"/>
                  </a:lnTo>
                  <a:lnTo>
                    <a:pt x="490804" y="50292"/>
                  </a:lnTo>
                  <a:lnTo>
                    <a:pt x="489585" y="51231"/>
                  </a:lnTo>
                  <a:lnTo>
                    <a:pt x="486575" y="51231"/>
                  </a:lnTo>
                  <a:lnTo>
                    <a:pt x="485355" y="50279"/>
                  </a:lnTo>
                  <a:lnTo>
                    <a:pt x="483387" y="46596"/>
                  </a:lnTo>
                  <a:lnTo>
                    <a:pt x="482879" y="43649"/>
                  </a:lnTo>
                  <a:lnTo>
                    <a:pt x="482892" y="35775"/>
                  </a:lnTo>
                  <a:lnTo>
                    <a:pt x="483298" y="33528"/>
                  </a:lnTo>
                  <a:lnTo>
                    <a:pt x="483412" y="32943"/>
                  </a:lnTo>
                  <a:lnTo>
                    <a:pt x="485381" y="29235"/>
                  </a:lnTo>
                  <a:lnTo>
                    <a:pt x="486625" y="28308"/>
                  </a:lnTo>
                  <a:lnTo>
                    <a:pt x="489585" y="28308"/>
                  </a:lnTo>
                  <a:lnTo>
                    <a:pt x="490791" y="29248"/>
                  </a:lnTo>
                  <a:lnTo>
                    <a:pt x="492747" y="32943"/>
                  </a:lnTo>
                  <a:lnTo>
                    <a:pt x="493229" y="35775"/>
                  </a:lnTo>
                  <a:lnTo>
                    <a:pt x="493229" y="16725"/>
                  </a:lnTo>
                  <a:lnTo>
                    <a:pt x="483222" y="16725"/>
                  </a:lnTo>
                  <a:lnTo>
                    <a:pt x="479437" y="18897"/>
                  </a:lnTo>
                  <a:lnTo>
                    <a:pt x="473824" y="27571"/>
                  </a:lnTo>
                  <a:lnTo>
                    <a:pt x="472465" y="32943"/>
                  </a:lnTo>
                  <a:lnTo>
                    <a:pt x="472427" y="46977"/>
                  </a:lnTo>
                  <a:lnTo>
                    <a:pt x="474078" y="52781"/>
                  </a:lnTo>
                  <a:lnTo>
                    <a:pt x="480110" y="60794"/>
                  </a:lnTo>
                  <a:lnTo>
                    <a:pt x="483641" y="62572"/>
                  </a:lnTo>
                  <a:lnTo>
                    <a:pt x="492925" y="62572"/>
                  </a:lnTo>
                  <a:lnTo>
                    <a:pt x="496773" y="60413"/>
                  </a:lnTo>
                  <a:lnTo>
                    <a:pt x="502323" y="51816"/>
                  </a:lnTo>
                  <a:lnTo>
                    <a:pt x="502462" y="51231"/>
                  </a:lnTo>
                  <a:lnTo>
                    <a:pt x="503643" y="46558"/>
                  </a:lnTo>
                  <a:close/>
                </a:path>
                <a:path w="777875" h="62864">
                  <a:moveTo>
                    <a:pt x="548970" y="1041"/>
                  </a:moveTo>
                  <a:lnTo>
                    <a:pt x="537298" y="1041"/>
                  </a:lnTo>
                  <a:lnTo>
                    <a:pt x="537298" y="22237"/>
                  </a:lnTo>
                  <a:lnTo>
                    <a:pt x="524598" y="22237"/>
                  </a:lnTo>
                  <a:lnTo>
                    <a:pt x="524598" y="1041"/>
                  </a:lnTo>
                  <a:lnTo>
                    <a:pt x="512978" y="1041"/>
                  </a:lnTo>
                  <a:lnTo>
                    <a:pt x="512978" y="61582"/>
                  </a:lnTo>
                  <a:lnTo>
                    <a:pt x="524598" y="61582"/>
                  </a:lnTo>
                  <a:lnTo>
                    <a:pt x="524598" y="37096"/>
                  </a:lnTo>
                  <a:lnTo>
                    <a:pt x="537298" y="37096"/>
                  </a:lnTo>
                  <a:lnTo>
                    <a:pt x="537298" y="61582"/>
                  </a:lnTo>
                  <a:lnTo>
                    <a:pt x="548970" y="61582"/>
                  </a:lnTo>
                  <a:lnTo>
                    <a:pt x="548970" y="37096"/>
                  </a:lnTo>
                  <a:lnTo>
                    <a:pt x="548970" y="22237"/>
                  </a:lnTo>
                  <a:lnTo>
                    <a:pt x="548970" y="1041"/>
                  </a:lnTo>
                  <a:close/>
                </a:path>
                <a:path w="777875" h="62864">
                  <a:moveTo>
                    <a:pt x="592213" y="46139"/>
                  </a:moveTo>
                  <a:lnTo>
                    <a:pt x="573011" y="20167"/>
                  </a:lnTo>
                  <a:lnTo>
                    <a:pt x="571715" y="19443"/>
                  </a:lnTo>
                  <a:lnTo>
                    <a:pt x="570598" y="17856"/>
                  </a:lnTo>
                  <a:lnTo>
                    <a:pt x="570331" y="16992"/>
                  </a:lnTo>
                  <a:lnTo>
                    <a:pt x="570433" y="14376"/>
                  </a:lnTo>
                  <a:lnTo>
                    <a:pt x="570661" y="13589"/>
                  </a:lnTo>
                  <a:lnTo>
                    <a:pt x="572033" y="11734"/>
                  </a:lnTo>
                  <a:lnTo>
                    <a:pt x="573049" y="11290"/>
                  </a:lnTo>
                  <a:lnTo>
                    <a:pt x="576033" y="11290"/>
                  </a:lnTo>
                  <a:lnTo>
                    <a:pt x="577329" y="11912"/>
                  </a:lnTo>
                  <a:lnTo>
                    <a:pt x="579196" y="14376"/>
                  </a:lnTo>
                  <a:lnTo>
                    <a:pt x="579805" y="16370"/>
                  </a:lnTo>
                  <a:lnTo>
                    <a:pt x="580097" y="19075"/>
                  </a:lnTo>
                  <a:lnTo>
                    <a:pt x="591045" y="18046"/>
                  </a:lnTo>
                  <a:lnTo>
                    <a:pt x="590575" y="11912"/>
                  </a:lnTo>
                  <a:lnTo>
                    <a:pt x="590524" y="11658"/>
                  </a:lnTo>
                  <a:lnTo>
                    <a:pt x="590397" y="11290"/>
                  </a:lnTo>
                  <a:lnTo>
                    <a:pt x="589076" y="7200"/>
                  </a:lnTo>
                  <a:lnTo>
                    <a:pt x="584022" y="1447"/>
                  </a:lnTo>
                  <a:lnTo>
                    <a:pt x="580351" y="12"/>
                  </a:lnTo>
                  <a:lnTo>
                    <a:pt x="571639" y="12"/>
                  </a:lnTo>
                  <a:lnTo>
                    <a:pt x="559612" y="14376"/>
                  </a:lnTo>
                  <a:lnTo>
                    <a:pt x="559612" y="22631"/>
                  </a:lnTo>
                  <a:lnTo>
                    <a:pt x="560666" y="26365"/>
                  </a:lnTo>
                  <a:lnTo>
                    <a:pt x="565023" y="32473"/>
                  </a:lnTo>
                  <a:lnTo>
                    <a:pt x="568655" y="34925"/>
                  </a:lnTo>
                  <a:lnTo>
                    <a:pt x="576872" y="37858"/>
                  </a:lnTo>
                  <a:lnTo>
                    <a:pt x="578853" y="39039"/>
                  </a:lnTo>
                  <a:lnTo>
                    <a:pt x="580580" y="41554"/>
                  </a:lnTo>
                  <a:lnTo>
                    <a:pt x="580986" y="42913"/>
                  </a:lnTo>
                  <a:lnTo>
                    <a:pt x="580986" y="46139"/>
                  </a:lnTo>
                  <a:lnTo>
                    <a:pt x="580542" y="47599"/>
                  </a:lnTo>
                  <a:lnTo>
                    <a:pt x="578751" y="50101"/>
                  </a:lnTo>
                  <a:lnTo>
                    <a:pt x="577469" y="50723"/>
                  </a:lnTo>
                  <a:lnTo>
                    <a:pt x="573595" y="50723"/>
                  </a:lnTo>
                  <a:lnTo>
                    <a:pt x="571868" y="49504"/>
                  </a:lnTo>
                  <a:lnTo>
                    <a:pt x="569950" y="45529"/>
                  </a:lnTo>
                  <a:lnTo>
                    <a:pt x="569468" y="43332"/>
                  </a:lnTo>
                  <a:lnTo>
                    <a:pt x="569226" y="40436"/>
                  </a:lnTo>
                  <a:lnTo>
                    <a:pt x="558165" y="41554"/>
                  </a:lnTo>
                  <a:lnTo>
                    <a:pt x="558482" y="47663"/>
                  </a:lnTo>
                  <a:lnTo>
                    <a:pt x="559879" y="52705"/>
                  </a:lnTo>
                  <a:lnTo>
                    <a:pt x="562356" y="56667"/>
                  </a:lnTo>
                  <a:lnTo>
                    <a:pt x="564807" y="60642"/>
                  </a:lnTo>
                  <a:lnTo>
                    <a:pt x="569239" y="62611"/>
                  </a:lnTo>
                  <a:lnTo>
                    <a:pt x="579272" y="62611"/>
                  </a:lnTo>
                  <a:lnTo>
                    <a:pt x="582282" y="61772"/>
                  </a:lnTo>
                  <a:lnTo>
                    <a:pt x="587070" y="58381"/>
                  </a:lnTo>
                  <a:lnTo>
                    <a:pt x="588949" y="55905"/>
                  </a:lnTo>
                  <a:lnTo>
                    <a:pt x="591045" y="50723"/>
                  </a:lnTo>
                  <a:lnTo>
                    <a:pt x="591604" y="49352"/>
                  </a:lnTo>
                  <a:lnTo>
                    <a:pt x="592213" y="46139"/>
                  </a:lnTo>
                  <a:close/>
                </a:path>
                <a:path w="777875" h="62864">
                  <a:moveTo>
                    <a:pt x="729056" y="55600"/>
                  </a:moveTo>
                  <a:lnTo>
                    <a:pt x="722172" y="55537"/>
                  </a:lnTo>
                  <a:lnTo>
                    <a:pt x="722236" y="35039"/>
                  </a:lnTo>
                  <a:lnTo>
                    <a:pt x="729030" y="35039"/>
                  </a:lnTo>
                  <a:lnTo>
                    <a:pt x="729030" y="27432"/>
                  </a:lnTo>
                  <a:lnTo>
                    <a:pt x="722325" y="27432"/>
                  </a:lnTo>
                  <a:lnTo>
                    <a:pt x="722223" y="7823"/>
                  </a:lnTo>
                  <a:lnTo>
                    <a:pt x="722325" y="7162"/>
                  </a:lnTo>
                  <a:lnTo>
                    <a:pt x="729043" y="7162"/>
                  </a:lnTo>
                  <a:lnTo>
                    <a:pt x="729043" y="12"/>
                  </a:lnTo>
                  <a:lnTo>
                    <a:pt x="715035" y="12"/>
                  </a:lnTo>
                  <a:lnTo>
                    <a:pt x="715035" y="62585"/>
                  </a:lnTo>
                  <a:lnTo>
                    <a:pt x="729056" y="62585"/>
                  </a:lnTo>
                  <a:lnTo>
                    <a:pt x="729056" y="55600"/>
                  </a:lnTo>
                  <a:close/>
                </a:path>
                <a:path w="777875" h="62864">
                  <a:moveTo>
                    <a:pt x="756107" y="88"/>
                  </a:moveTo>
                  <a:lnTo>
                    <a:pt x="749744" y="88"/>
                  </a:lnTo>
                  <a:lnTo>
                    <a:pt x="749744" y="6692"/>
                  </a:lnTo>
                  <a:lnTo>
                    <a:pt x="749744" y="27813"/>
                  </a:lnTo>
                  <a:lnTo>
                    <a:pt x="742569" y="27813"/>
                  </a:lnTo>
                  <a:lnTo>
                    <a:pt x="742569" y="6692"/>
                  </a:lnTo>
                  <a:lnTo>
                    <a:pt x="749744" y="6692"/>
                  </a:lnTo>
                  <a:lnTo>
                    <a:pt x="749744" y="88"/>
                  </a:lnTo>
                  <a:lnTo>
                    <a:pt x="735901" y="88"/>
                  </a:lnTo>
                  <a:lnTo>
                    <a:pt x="735901" y="62598"/>
                  </a:lnTo>
                  <a:lnTo>
                    <a:pt x="742492" y="62598"/>
                  </a:lnTo>
                  <a:lnTo>
                    <a:pt x="742492" y="34493"/>
                  </a:lnTo>
                  <a:lnTo>
                    <a:pt x="749693" y="34493"/>
                  </a:lnTo>
                  <a:lnTo>
                    <a:pt x="749693" y="62585"/>
                  </a:lnTo>
                  <a:lnTo>
                    <a:pt x="756107" y="62585"/>
                  </a:lnTo>
                  <a:lnTo>
                    <a:pt x="756107" y="34493"/>
                  </a:lnTo>
                  <a:lnTo>
                    <a:pt x="756107" y="27813"/>
                  </a:lnTo>
                  <a:lnTo>
                    <a:pt x="756107" y="6692"/>
                  </a:lnTo>
                  <a:lnTo>
                    <a:pt x="756107" y="88"/>
                  </a:lnTo>
                  <a:close/>
                </a:path>
                <a:path w="777875" h="62864">
                  <a:moveTo>
                    <a:pt x="777709" y="0"/>
                  </a:moveTo>
                  <a:lnTo>
                    <a:pt x="763587" y="0"/>
                  </a:lnTo>
                  <a:lnTo>
                    <a:pt x="763587" y="62598"/>
                  </a:lnTo>
                  <a:lnTo>
                    <a:pt x="777709" y="62598"/>
                  </a:lnTo>
                  <a:lnTo>
                    <a:pt x="777709" y="55397"/>
                  </a:lnTo>
                  <a:lnTo>
                    <a:pt x="770280" y="55397"/>
                  </a:lnTo>
                  <a:lnTo>
                    <a:pt x="770242" y="7340"/>
                  </a:lnTo>
                  <a:lnTo>
                    <a:pt x="777709" y="7340"/>
                  </a:lnTo>
                  <a:lnTo>
                    <a:pt x="77770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/>
          <p:nvPr/>
        </p:nvSpPr>
        <p:spPr>
          <a:xfrm>
            <a:off x="6303467" y="4605197"/>
            <a:ext cx="254000" cy="62865"/>
          </a:xfrm>
          <a:custGeom>
            <a:avLst/>
            <a:gdLst/>
            <a:ahLst/>
            <a:cxnLst/>
            <a:rect l="l" t="t" r="r" b="b"/>
            <a:pathLst>
              <a:path w="254000" h="62864">
                <a:moveTo>
                  <a:pt x="36982" y="61582"/>
                </a:moveTo>
                <a:lnTo>
                  <a:pt x="24853" y="34861"/>
                </a:lnTo>
                <a:lnTo>
                  <a:pt x="26581" y="34239"/>
                </a:lnTo>
                <a:lnTo>
                  <a:pt x="33845" y="21831"/>
                </a:lnTo>
                <a:lnTo>
                  <a:pt x="33807" y="13258"/>
                </a:lnTo>
                <a:lnTo>
                  <a:pt x="33350" y="10718"/>
                </a:lnTo>
                <a:lnTo>
                  <a:pt x="31026" y="5346"/>
                </a:lnTo>
                <a:lnTo>
                  <a:pt x="29502" y="3517"/>
                </a:lnTo>
                <a:lnTo>
                  <a:pt x="27597" y="2540"/>
                </a:lnTo>
                <a:lnTo>
                  <a:pt x="25704" y="1536"/>
                </a:lnTo>
                <a:lnTo>
                  <a:pt x="22961" y="1041"/>
                </a:lnTo>
                <a:lnTo>
                  <a:pt x="22263" y="1041"/>
                </a:lnTo>
                <a:lnTo>
                  <a:pt x="22263" y="17386"/>
                </a:lnTo>
                <a:lnTo>
                  <a:pt x="22148" y="21209"/>
                </a:lnTo>
                <a:lnTo>
                  <a:pt x="22021" y="21831"/>
                </a:lnTo>
                <a:lnTo>
                  <a:pt x="21043" y="23863"/>
                </a:lnTo>
                <a:lnTo>
                  <a:pt x="20421" y="24498"/>
                </a:lnTo>
                <a:lnTo>
                  <a:pt x="19646" y="24752"/>
                </a:lnTo>
                <a:lnTo>
                  <a:pt x="18122" y="25298"/>
                </a:lnTo>
                <a:lnTo>
                  <a:pt x="17094" y="25565"/>
                </a:lnTo>
                <a:lnTo>
                  <a:pt x="11671" y="25565"/>
                </a:lnTo>
                <a:lnTo>
                  <a:pt x="11671" y="13258"/>
                </a:lnTo>
                <a:lnTo>
                  <a:pt x="18897" y="13258"/>
                </a:lnTo>
                <a:lnTo>
                  <a:pt x="20345" y="13779"/>
                </a:lnTo>
                <a:lnTo>
                  <a:pt x="21882" y="15887"/>
                </a:lnTo>
                <a:lnTo>
                  <a:pt x="22263" y="17386"/>
                </a:lnTo>
                <a:lnTo>
                  <a:pt x="22263" y="1041"/>
                </a:lnTo>
                <a:lnTo>
                  <a:pt x="0" y="1041"/>
                </a:lnTo>
                <a:lnTo>
                  <a:pt x="0" y="61582"/>
                </a:lnTo>
                <a:lnTo>
                  <a:pt x="11671" y="61582"/>
                </a:lnTo>
                <a:lnTo>
                  <a:pt x="11671" y="37020"/>
                </a:lnTo>
                <a:lnTo>
                  <a:pt x="13754" y="37020"/>
                </a:lnTo>
                <a:lnTo>
                  <a:pt x="23850" y="61582"/>
                </a:lnTo>
                <a:lnTo>
                  <a:pt x="36982" y="61582"/>
                </a:lnTo>
                <a:close/>
              </a:path>
              <a:path w="254000" h="62864">
                <a:moveTo>
                  <a:pt x="72097" y="46558"/>
                </a:moveTo>
                <a:lnTo>
                  <a:pt x="61887" y="16725"/>
                </a:lnTo>
                <a:lnTo>
                  <a:pt x="61683" y="16725"/>
                </a:lnTo>
                <a:lnTo>
                  <a:pt x="61683" y="35775"/>
                </a:lnTo>
                <a:lnTo>
                  <a:pt x="61683" y="43649"/>
                </a:lnTo>
                <a:lnTo>
                  <a:pt x="61201" y="46596"/>
                </a:lnTo>
                <a:lnTo>
                  <a:pt x="59258" y="50292"/>
                </a:lnTo>
                <a:lnTo>
                  <a:pt x="58026" y="51231"/>
                </a:lnTo>
                <a:lnTo>
                  <a:pt x="55029" y="51231"/>
                </a:lnTo>
                <a:lnTo>
                  <a:pt x="53797" y="50279"/>
                </a:lnTo>
                <a:lnTo>
                  <a:pt x="51854" y="46596"/>
                </a:lnTo>
                <a:lnTo>
                  <a:pt x="51333" y="43649"/>
                </a:lnTo>
                <a:lnTo>
                  <a:pt x="51358" y="35775"/>
                </a:lnTo>
                <a:lnTo>
                  <a:pt x="51739" y="33528"/>
                </a:lnTo>
                <a:lnTo>
                  <a:pt x="51866" y="32943"/>
                </a:lnTo>
                <a:lnTo>
                  <a:pt x="53848" y="29235"/>
                </a:lnTo>
                <a:lnTo>
                  <a:pt x="55079" y="28308"/>
                </a:lnTo>
                <a:lnTo>
                  <a:pt x="58039" y="28308"/>
                </a:lnTo>
                <a:lnTo>
                  <a:pt x="59245" y="29248"/>
                </a:lnTo>
                <a:lnTo>
                  <a:pt x="61188" y="32943"/>
                </a:lnTo>
                <a:lnTo>
                  <a:pt x="61683" y="35775"/>
                </a:lnTo>
                <a:lnTo>
                  <a:pt x="61683" y="16725"/>
                </a:lnTo>
                <a:lnTo>
                  <a:pt x="51676" y="16725"/>
                </a:lnTo>
                <a:lnTo>
                  <a:pt x="47891" y="18897"/>
                </a:lnTo>
                <a:lnTo>
                  <a:pt x="42278" y="27571"/>
                </a:lnTo>
                <a:lnTo>
                  <a:pt x="40919" y="32943"/>
                </a:lnTo>
                <a:lnTo>
                  <a:pt x="40881" y="46977"/>
                </a:lnTo>
                <a:lnTo>
                  <a:pt x="42532" y="52781"/>
                </a:lnTo>
                <a:lnTo>
                  <a:pt x="48564" y="60794"/>
                </a:lnTo>
                <a:lnTo>
                  <a:pt x="52095" y="62572"/>
                </a:lnTo>
                <a:lnTo>
                  <a:pt x="61379" y="62572"/>
                </a:lnTo>
                <a:lnTo>
                  <a:pt x="65227" y="60413"/>
                </a:lnTo>
                <a:lnTo>
                  <a:pt x="70777" y="51816"/>
                </a:lnTo>
                <a:lnTo>
                  <a:pt x="70929" y="51231"/>
                </a:lnTo>
                <a:lnTo>
                  <a:pt x="72097" y="46558"/>
                </a:lnTo>
                <a:close/>
              </a:path>
              <a:path w="254000" h="62864">
                <a:moveTo>
                  <a:pt x="117424" y="1041"/>
                </a:moveTo>
                <a:lnTo>
                  <a:pt x="105752" y="1041"/>
                </a:lnTo>
                <a:lnTo>
                  <a:pt x="105752" y="22237"/>
                </a:lnTo>
                <a:lnTo>
                  <a:pt x="93052" y="22237"/>
                </a:lnTo>
                <a:lnTo>
                  <a:pt x="93052" y="1041"/>
                </a:lnTo>
                <a:lnTo>
                  <a:pt x="81432" y="1041"/>
                </a:lnTo>
                <a:lnTo>
                  <a:pt x="81432" y="61582"/>
                </a:lnTo>
                <a:lnTo>
                  <a:pt x="93052" y="61582"/>
                </a:lnTo>
                <a:lnTo>
                  <a:pt x="93052" y="37096"/>
                </a:lnTo>
                <a:lnTo>
                  <a:pt x="105752" y="37096"/>
                </a:lnTo>
                <a:lnTo>
                  <a:pt x="105752" y="61582"/>
                </a:lnTo>
                <a:lnTo>
                  <a:pt x="117424" y="61582"/>
                </a:lnTo>
                <a:lnTo>
                  <a:pt x="117424" y="37096"/>
                </a:lnTo>
                <a:lnTo>
                  <a:pt x="117424" y="22237"/>
                </a:lnTo>
                <a:lnTo>
                  <a:pt x="117424" y="1041"/>
                </a:lnTo>
                <a:close/>
              </a:path>
              <a:path w="254000" h="62864">
                <a:moveTo>
                  <a:pt x="160667" y="46139"/>
                </a:moveTo>
                <a:lnTo>
                  <a:pt x="141465" y="20167"/>
                </a:lnTo>
                <a:lnTo>
                  <a:pt x="140157" y="19443"/>
                </a:lnTo>
                <a:lnTo>
                  <a:pt x="139611" y="18630"/>
                </a:lnTo>
                <a:lnTo>
                  <a:pt x="139052" y="17856"/>
                </a:lnTo>
                <a:lnTo>
                  <a:pt x="138772" y="16992"/>
                </a:lnTo>
                <a:lnTo>
                  <a:pt x="138874" y="14376"/>
                </a:lnTo>
                <a:lnTo>
                  <a:pt x="139115" y="13589"/>
                </a:lnTo>
                <a:lnTo>
                  <a:pt x="140487" y="11734"/>
                </a:lnTo>
                <a:lnTo>
                  <a:pt x="141503" y="11290"/>
                </a:lnTo>
                <a:lnTo>
                  <a:pt x="144487" y="11290"/>
                </a:lnTo>
                <a:lnTo>
                  <a:pt x="145783" y="11912"/>
                </a:lnTo>
                <a:lnTo>
                  <a:pt x="147637" y="14376"/>
                </a:lnTo>
                <a:lnTo>
                  <a:pt x="148259" y="16370"/>
                </a:lnTo>
                <a:lnTo>
                  <a:pt x="148551" y="19075"/>
                </a:lnTo>
                <a:lnTo>
                  <a:pt x="159499" y="18046"/>
                </a:lnTo>
                <a:lnTo>
                  <a:pt x="148805" y="12"/>
                </a:lnTo>
                <a:lnTo>
                  <a:pt x="140093" y="12"/>
                </a:lnTo>
                <a:lnTo>
                  <a:pt x="128066" y="14376"/>
                </a:lnTo>
                <a:lnTo>
                  <a:pt x="128066" y="22631"/>
                </a:lnTo>
                <a:lnTo>
                  <a:pt x="129120" y="26365"/>
                </a:lnTo>
                <a:lnTo>
                  <a:pt x="133477" y="32473"/>
                </a:lnTo>
                <a:lnTo>
                  <a:pt x="137109" y="34925"/>
                </a:lnTo>
                <a:lnTo>
                  <a:pt x="145326" y="37858"/>
                </a:lnTo>
                <a:lnTo>
                  <a:pt x="147307" y="39039"/>
                </a:lnTo>
                <a:lnTo>
                  <a:pt x="149034" y="41554"/>
                </a:lnTo>
                <a:lnTo>
                  <a:pt x="149440" y="42913"/>
                </a:lnTo>
                <a:lnTo>
                  <a:pt x="149440" y="46139"/>
                </a:lnTo>
                <a:lnTo>
                  <a:pt x="148996" y="47599"/>
                </a:lnTo>
                <a:lnTo>
                  <a:pt x="147193" y="50101"/>
                </a:lnTo>
                <a:lnTo>
                  <a:pt x="145923" y="50723"/>
                </a:lnTo>
                <a:lnTo>
                  <a:pt x="142036" y="50723"/>
                </a:lnTo>
                <a:lnTo>
                  <a:pt x="140322" y="49504"/>
                </a:lnTo>
                <a:lnTo>
                  <a:pt x="138404" y="45529"/>
                </a:lnTo>
                <a:lnTo>
                  <a:pt x="137909" y="43332"/>
                </a:lnTo>
                <a:lnTo>
                  <a:pt x="137668" y="40436"/>
                </a:lnTo>
                <a:lnTo>
                  <a:pt x="126619" y="41554"/>
                </a:lnTo>
                <a:lnTo>
                  <a:pt x="126936" y="47663"/>
                </a:lnTo>
                <a:lnTo>
                  <a:pt x="128333" y="52705"/>
                </a:lnTo>
                <a:lnTo>
                  <a:pt x="133248" y="60642"/>
                </a:lnTo>
                <a:lnTo>
                  <a:pt x="137693" y="62611"/>
                </a:lnTo>
                <a:lnTo>
                  <a:pt x="147726" y="62611"/>
                </a:lnTo>
                <a:lnTo>
                  <a:pt x="150736" y="61772"/>
                </a:lnTo>
                <a:lnTo>
                  <a:pt x="155524" y="58381"/>
                </a:lnTo>
                <a:lnTo>
                  <a:pt x="157391" y="55905"/>
                </a:lnTo>
                <a:lnTo>
                  <a:pt x="159499" y="50723"/>
                </a:lnTo>
                <a:lnTo>
                  <a:pt x="160058" y="49352"/>
                </a:lnTo>
                <a:lnTo>
                  <a:pt x="160667" y="46139"/>
                </a:lnTo>
                <a:close/>
              </a:path>
              <a:path w="254000" h="62864">
                <a:moveTo>
                  <a:pt x="204787" y="12"/>
                </a:moveTo>
                <a:lnTo>
                  <a:pt x="190779" y="12"/>
                </a:lnTo>
                <a:lnTo>
                  <a:pt x="190779" y="62585"/>
                </a:lnTo>
                <a:lnTo>
                  <a:pt x="204787" y="62585"/>
                </a:lnTo>
                <a:lnTo>
                  <a:pt x="204787" y="55600"/>
                </a:lnTo>
                <a:lnTo>
                  <a:pt x="197916" y="55537"/>
                </a:lnTo>
                <a:lnTo>
                  <a:pt x="197980" y="35039"/>
                </a:lnTo>
                <a:lnTo>
                  <a:pt x="204774" y="35039"/>
                </a:lnTo>
                <a:lnTo>
                  <a:pt x="204774" y="27432"/>
                </a:lnTo>
                <a:lnTo>
                  <a:pt x="198069" y="27432"/>
                </a:lnTo>
                <a:lnTo>
                  <a:pt x="197967" y="7823"/>
                </a:lnTo>
                <a:lnTo>
                  <a:pt x="198069" y="7162"/>
                </a:lnTo>
                <a:lnTo>
                  <a:pt x="204787" y="7162"/>
                </a:lnTo>
                <a:lnTo>
                  <a:pt x="204787" y="12"/>
                </a:lnTo>
                <a:close/>
              </a:path>
              <a:path w="254000" h="62864">
                <a:moveTo>
                  <a:pt x="231851" y="88"/>
                </a:moveTo>
                <a:lnTo>
                  <a:pt x="225475" y="88"/>
                </a:lnTo>
                <a:lnTo>
                  <a:pt x="225475" y="6692"/>
                </a:lnTo>
                <a:lnTo>
                  <a:pt x="225475" y="27813"/>
                </a:lnTo>
                <a:lnTo>
                  <a:pt x="218300" y="27813"/>
                </a:lnTo>
                <a:lnTo>
                  <a:pt x="218300" y="6692"/>
                </a:lnTo>
                <a:lnTo>
                  <a:pt x="225475" y="6692"/>
                </a:lnTo>
                <a:lnTo>
                  <a:pt x="225475" y="88"/>
                </a:lnTo>
                <a:lnTo>
                  <a:pt x="211645" y="88"/>
                </a:lnTo>
                <a:lnTo>
                  <a:pt x="211645" y="62598"/>
                </a:lnTo>
                <a:lnTo>
                  <a:pt x="218236" y="62598"/>
                </a:lnTo>
                <a:lnTo>
                  <a:pt x="218236" y="34493"/>
                </a:lnTo>
                <a:lnTo>
                  <a:pt x="225437" y="34493"/>
                </a:lnTo>
                <a:lnTo>
                  <a:pt x="225437" y="62585"/>
                </a:lnTo>
                <a:lnTo>
                  <a:pt x="231851" y="62585"/>
                </a:lnTo>
                <a:lnTo>
                  <a:pt x="231851" y="34493"/>
                </a:lnTo>
                <a:lnTo>
                  <a:pt x="231851" y="27813"/>
                </a:lnTo>
                <a:lnTo>
                  <a:pt x="231851" y="6692"/>
                </a:lnTo>
                <a:lnTo>
                  <a:pt x="231851" y="88"/>
                </a:lnTo>
                <a:close/>
              </a:path>
              <a:path w="254000" h="62864">
                <a:moveTo>
                  <a:pt x="253441" y="0"/>
                </a:moveTo>
                <a:lnTo>
                  <a:pt x="239318" y="0"/>
                </a:lnTo>
                <a:lnTo>
                  <a:pt x="239318" y="62598"/>
                </a:lnTo>
                <a:lnTo>
                  <a:pt x="253441" y="62598"/>
                </a:lnTo>
                <a:lnTo>
                  <a:pt x="253441" y="55397"/>
                </a:lnTo>
                <a:lnTo>
                  <a:pt x="246011" y="55397"/>
                </a:lnTo>
                <a:lnTo>
                  <a:pt x="245973" y="7340"/>
                </a:lnTo>
                <a:lnTo>
                  <a:pt x="253441" y="7340"/>
                </a:lnTo>
                <a:lnTo>
                  <a:pt x="253441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28472" y="1593977"/>
          <a:ext cx="7956550" cy="3910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8205"/>
                <a:gridCol w="1213484"/>
                <a:gridCol w="2893694"/>
                <a:gridCol w="2893695"/>
              </a:tblGrid>
              <a:tr h="192405">
                <a:tc gridSpan="2">
                  <a:txBody>
                    <a:bodyPr/>
                    <a:lstStyle/>
                    <a:p>
                      <a:pPr marL="116014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Устройство передачи</a:t>
                      </a:r>
                      <a:endParaRPr sz="6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Все модели  контроллер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Все модели  контроллер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600" spc="-20" dirty="0">
                          <a:solidFill>
                            <a:srgbClr val="6D6E71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Совместимость</a:t>
                      </a:r>
                      <a:endParaRPr sz="600" spc="-20" dirty="0">
                        <a:solidFill>
                          <a:srgbClr val="6D6E71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4191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Устройство приема</a:t>
                      </a:r>
                      <a:endParaRPr sz="6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Все модели  приемная карта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Все модели  приемная карта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92405">
                <a:tc gridSpan="2">
                  <a:txBody>
                    <a:bodyPr/>
                    <a:lstStyle/>
                    <a:p>
                      <a:pPr marL="116014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Поддержка внешних устройств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Оптические приемопередатчики 1 Гбит/с, 1 Гбит/с коммутаторы и т. д.</a:t>
                      </a:r>
                      <a:endParaRPr sz="600" spc="-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Оптические приемопередатчики 1 Гбит/с, 1 Гбит/с коммутаторы и т. д.</a:t>
                      </a:r>
                      <a:endParaRPr sz="600" spc="-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ea typeface="+mj-lt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600">
                        <a:latin typeface="+mj-lt"/>
                        <a:ea typeface="+mj-lt"/>
                        <a:cs typeface="Times New Roman" panose="02020603050405020304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600" spc="-15" dirty="0">
                          <a:solidFill>
                            <a:srgbClr val="6D6E71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Удалённое управление</a:t>
                      </a:r>
                      <a:endParaRPr sz="600" spc="-15" dirty="0">
                        <a:solidFill>
                          <a:srgbClr val="6D6E71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600">
                        <a:latin typeface="+mj-lt"/>
                        <a:ea typeface="+mj-lt"/>
                        <a:cs typeface="Times New Roman" panose="02020603050405020304"/>
                      </a:endParaRPr>
                    </a:p>
                    <a:p>
                      <a:pPr marL="281305">
                        <a:lnSpc>
                          <a:spcPct val="100000"/>
                        </a:lnSpc>
                      </a:pPr>
                      <a:r>
                        <a:rPr sz="600" spc="-10" dirty="0">
                          <a:solidFill>
                            <a:srgbClr val="1F1B18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Удаленное управление питанием</a:t>
                      </a:r>
                      <a:endParaRPr sz="600" spc="-10" dirty="0">
                        <a:solidFill>
                          <a:srgbClr val="1F1B18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778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Управление питанием для 4 экранов; Управление питанием для 4 вентиляторов, кондиционеров или других устройств (автоматическое управление включением/выключением на основе мониторинга температуры)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Управление питанием для 4 экранов; Управление питанием для 4 вентиляторов, кондиционеров или других устройств (автоматическое управление включением/выключением на основе мониторинга температуры)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92405">
                <a:tc gridSpan="2">
                  <a:txBody>
                    <a:bodyPr/>
                    <a:lstStyle/>
                    <a:p>
                      <a:pPr marL="116014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Автоматическая регулировка яркости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 Контроль температуры</a:t>
                      </a:r>
                      <a:endParaRPr sz="6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55270">
                <a:tc gridSpan="2"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285"/>
                        </a:spcBef>
                        <a:tabLst>
                          <a:tab pos="1159510" algn="l"/>
                        </a:tabLst>
                      </a:pPr>
                      <a:r>
                        <a:rPr sz="600" dirty="0">
                          <a:solidFill>
                            <a:srgbClr val="6D6E71"/>
                          </a:solidFill>
                          <a:latin typeface="+mj-lt"/>
                          <a:cs typeface="+mj-lt"/>
                        </a:rPr>
                        <a:t>Мониторинг </a:t>
                      </a:r>
                      <a:endParaRPr sz="600" dirty="0">
                        <a:solidFill>
                          <a:srgbClr val="6D6E71"/>
                        </a:solidFill>
                        <a:latin typeface="+mj-lt"/>
                        <a:cs typeface="+mj-lt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  <a:spcBef>
                          <a:spcPts val="285"/>
                        </a:spcBef>
                        <a:tabLst>
                          <a:tab pos="1159510" algn="l"/>
                        </a:tabLst>
                      </a:pPr>
                      <a:r>
                        <a:rPr sz="600" dirty="0">
                          <a:solidFill>
                            <a:srgbClr val="6D6E71"/>
                          </a:solidFill>
                          <a:latin typeface="+mj-lt"/>
                          <a:cs typeface="+mj-lt"/>
                        </a:rPr>
                        <a:t>окружающей среды	</a:t>
                      </a:r>
                      <a:r>
                        <a:rPr lang="zh-CN" sz="600" dirty="0">
                          <a:solidFill>
                            <a:srgbClr val="6D6E71"/>
                          </a:solidFill>
                          <a:latin typeface="+mj-lt"/>
                          <a:cs typeface="+mj-lt"/>
                        </a:rPr>
                        <a:t>Контроль влажности</a:t>
                      </a:r>
                      <a:endParaRPr lang="zh-CN" sz="600" dirty="0">
                        <a:solidFill>
                          <a:srgbClr val="6D6E71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3619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Мониторинг дыма</a:t>
                      </a:r>
                      <a:endParaRPr sz="6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Поддержка（Необязательный</a:t>
                      </a: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）</a:t>
                      </a:r>
                      <a:endParaRPr sz="600"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Поддержка（Необязательный</a:t>
                      </a: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）</a:t>
                      </a:r>
                      <a:endParaRPr sz="600"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92405">
                <a:tc gridSpan="2">
                  <a:txBody>
                    <a:bodyPr/>
                    <a:lstStyle/>
                    <a:p>
                      <a:pPr marL="116014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 Передача звука</a:t>
                      </a:r>
                      <a:endParaRPr sz="6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600">
                        <a:latin typeface="+mj-lt"/>
                        <a:ea typeface="+mj-lt"/>
                        <a:cs typeface="Times New Roman" panose="02020603050405020304"/>
                      </a:endParaRPr>
                    </a:p>
                    <a:p>
                      <a:pPr marL="142240">
                        <a:lnSpc>
                          <a:spcPts val="375"/>
                        </a:lnSpc>
                        <a:spcBef>
                          <a:spcPts val="5"/>
                        </a:spcBef>
                      </a:pPr>
                      <a:r>
                        <a:rPr sz="600" spc="-15" dirty="0">
                          <a:solidFill>
                            <a:srgbClr val="6D6E71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Другие функции</a:t>
                      </a:r>
                      <a:endParaRPr sz="600" spc="-15" dirty="0">
                        <a:solidFill>
                          <a:srgbClr val="6D6E71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4381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Автоматическое отключение при отсутствии сигнала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92405">
                <a:tc gridSpan="2">
                  <a:txBody>
                    <a:bodyPr/>
                    <a:lstStyle/>
                    <a:p>
                      <a:pPr marL="116014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Количество интерфейсов реле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461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8</a:t>
                      </a:r>
                      <a:endParaRPr sz="600" spc="-5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8</a:t>
                      </a:r>
                      <a:endParaRPr sz="600" spc="-5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Централизованное управление</a:t>
                      </a:r>
                      <a:endParaRPr sz="6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92405">
                <a:tc gridSpan="2">
                  <a:txBody>
                    <a:bodyPr/>
                    <a:lstStyle/>
                    <a:p>
                      <a:pPr marL="3816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Размер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461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Длина 149.9 мм, ширина 96.5 мм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204.6×31×204.5</a:t>
                      </a:r>
                      <a:r>
                        <a:rPr sz="600" spc="-9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2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mm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Вес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461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spc="-2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180g</a:t>
                      </a:r>
                      <a:endParaRPr sz="600" spc="-2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1.01kg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92405">
                <a:tc gridSpan="2">
                  <a:txBody>
                    <a:bodyPr/>
                    <a:lstStyle/>
                    <a:p>
                      <a:pPr marL="116014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Напряжение питания</a:t>
                      </a:r>
                      <a:endParaRPr sz="6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461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DC3.8~5.5V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spc="7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AC</a:t>
                      </a:r>
                      <a:r>
                        <a:rPr sz="600" spc="7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100~240V</a:t>
                      </a:r>
                      <a:r>
                        <a:rPr sz="600" spc="-2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широкий диапазон напряжения</a:t>
                      </a:r>
                      <a:endParaRPr sz="600" spc="-2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00" spc="-15" dirty="0">
                          <a:solidFill>
                            <a:srgbClr val="6D6E71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Технические характеристики</a:t>
                      </a:r>
                      <a:endParaRPr sz="600" spc="-15" dirty="0">
                        <a:solidFill>
                          <a:srgbClr val="6D6E71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1968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Номинальное энергопотребление</a:t>
                      </a:r>
                      <a:endParaRPr sz="6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461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spc="10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4W</a:t>
                      </a:r>
                      <a:endParaRPr sz="600" spc="10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4.65W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92405">
                <a:tc gridSpan="2">
                  <a:txBody>
                    <a:bodyPr/>
                    <a:lstStyle/>
                    <a:p>
                      <a:pPr marL="116014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Рабочая температура</a:t>
                      </a:r>
                      <a:endParaRPr sz="6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461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-25℃ до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70℃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-25℃ до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70℃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Температура хранения</a:t>
                      </a:r>
                      <a:endParaRPr sz="6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461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-40℃ до </a:t>
                      </a:r>
                      <a:r>
                        <a:rPr sz="600" spc="-2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125℃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-40℃ до </a:t>
                      </a:r>
                      <a:r>
                        <a:rPr sz="600" spc="-2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125℃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92405">
                <a:tc gridSpan="2">
                  <a:txBody>
                    <a:bodyPr/>
                    <a:lstStyle/>
                    <a:p>
                      <a:pPr marL="381635" algn="ctr"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аутентификация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5244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/</a:t>
                      </a:r>
                      <a:endParaRPr sz="600" spc="-5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28650" y="146050"/>
            <a:ext cx="2737485" cy="50482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600" b="1" spc="-25" dirty="0">
                <a:solidFill>
                  <a:srgbClr val="205596"/>
                </a:solidFill>
                <a:latin typeface="Microsoft JhengHei" panose="020B0604030504040204"/>
                <a:cs typeface="Microsoft JhengHei" panose="020B0604030504040204"/>
              </a:rPr>
              <a:t>iM9</a:t>
            </a:r>
            <a:endParaRPr sz="1600">
              <a:latin typeface="Microsoft JhengHei" panose="020B0604030504040204"/>
              <a:cs typeface="Microsoft JhengHei" panose="020B0604030504040204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000" spc="-15" dirty="0">
                <a:solidFill>
                  <a:srgbClr val="205596"/>
                </a:solidFill>
                <a:latin typeface="Microsoft JhengHei Light" panose="020B0304030504040204"/>
                <a:cs typeface="Microsoft JhengHei Light" panose="020B0304030504040204"/>
              </a:rPr>
              <a:t>Многофункциональная карта/коробка</a:t>
            </a:r>
            <a:endParaRPr sz="1000" spc="-15" dirty="0">
              <a:solidFill>
                <a:srgbClr val="205596"/>
              </a:solidFill>
              <a:latin typeface="Microsoft JhengHei Light" panose="020B0304030504040204"/>
              <a:cs typeface="Microsoft JhengHei Light" panose="020B03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1195" y="984250"/>
            <a:ext cx="1880870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231F20"/>
                </a:solidFill>
                <a:latin typeface="+mj-lt"/>
                <a:cs typeface="+mj-lt"/>
              </a:rPr>
              <a:t>iM9</a:t>
            </a:r>
            <a:r>
              <a:rPr lang="en-US" altLang="en-US" sz="800" b="1" spc="-15" dirty="0">
                <a:solidFill>
                  <a:srgbClr val="231F20"/>
                </a:solidFill>
                <a:latin typeface="+mj-lt"/>
                <a:cs typeface="+mj-lt"/>
              </a:rPr>
              <a:t> </a:t>
            </a:r>
            <a:r>
              <a:rPr sz="800" b="1" spc="-35" dirty="0">
                <a:solidFill>
                  <a:srgbClr val="231F20"/>
                </a:solidFill>
                <a:latin typeface="+mj-lt"/>
                <a:cs typeface="+mj-lt"/>
              </a:rPr>
              <a:t>Многофункциональная карта</a:t>
            </a:r>
            <a:endParaRPr sz="800" b="1" spc="-35" dirty="0">
              <a:solidFill>
                <a:srgbClr val="231F20"/>
              </a:solidFill>
              <a:latin typeface="+mj-lt"/>
              <a:cs typeface="+mj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97245" y="984250"/>
            <a:ext cx="2738120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231F20"/>
                </a:solidFill>
                <a:latin typeface="+mj-lt"/>
                <a:cs typeface="+mj-lt"/>
                <a:sym typeface="+mn-ea"/>
              </a:rPr>
              <a:t> iM9</a:t>
            </a:r>
            <a:r>
              <a:rPr lang="en-US" altLang="en-US" sz="800" b="1" dirty="0">
                <a:solidFill>
                  <a:srgbClr val="231F20"/>
                </a:solidFill>
                <a:latin typeface="+mj-lt"/>
                <a:cs typeface="+mj-lt"/>
                <a:sym typeface="+mn-ea"/>
              </a:rPr>
              <a:t> </a:t>
            </a:r>
            <a:r>
              <a:rPr sz="800" b="1" dirty="0">
                <a:solidFill>
                  <a:srgbClr val="231F20"/>
                </a:solidFill>
                <a:latin typeface="+mj-lt"/>
                <a:cs typeface="+mj-lt"/>
              </a:rPr>
              <a:t>Многофункциональный блок</a:t>
            </a:r>
            <a:endParaRPr sz="800" b="1" dirty="0">
              <a:solidFill>
                <a:srgbClr val="231F20"/>
              </a:solidFill>
              <a:latin typeface="+mj-lt"/>
              <a:cs typeface="+mj-lt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141704" y="3481062"/>
            <a:ext cx="93599" cy="690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1704" y="3288355"/>
            <a:ext cx="93599" cy="690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4428" y="3481062"/>
            <a:ext cx="93599" cy="6908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1704" y="4444254"/>
            <a:ext cx="93599" cy="690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34428" y="4444254"/>
            <a:ext cx="93599" cy="690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41704" y="4059024"/>
            <a:ext cx="93599" cy="690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34428" y="4059024"/>
            <a:ext cx="93599" cy="6907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1704" y="3866503"/>
            <a:ext cx="93599" cy="6907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34428" y="3866503"/>
            <a:ext cx="93599" cy="6907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34428" y="3288355"/>
            <a:ext cx="93599" cy="6907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41704" y="3095635"/>
            <a:ext cx="93599" cy="6907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34428" y="3095635"/>
            <a:ext cx="93599" cy="6907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19839" y="603170"/>
            <a:ext cx="1212259" cy="23439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48918" y="477562"/>
            <a:ext cx="568655" cy="360000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6751712" y="5793958"/>
            <a:ext cx="659130" cy="74295"/>
            <a:chOff x="6751712" y="5793958"/>
            <a:chExt cx="659130" cy="74295"/>
          </a:xfrm>
        </p:grpSpPr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24120" y="5796217"/>
              <a:ext cx="86596" cy="719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87348" y="5793958"/>
              <a:ext cx="123826" cy="7321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131012" y="5800839"/>
              <a:ext cx="77470" cy="62865"/>
            </a:xfrm>
            <a:custGeom>
              <a:avLst/>
              <a:gdLst/>
              <a:ahLst/>
              <a:cxnLst/>
              <a:rect l="l" t="t" r="r" b="b"/>
              <a:pathLst>
                <a:path w="77470" h="62864">
                  <a:moveTo>
                    <a:pt x="8534" y="60642"/>
                  </a:moveTo>
                  <a:lnTo>
                    <a:pt x="8026" y="58000"/>
                  </a:lnTo>
                  <a:lnTo>
                    <a:pt x="8039" y="1447"/>
                  </a:lnTo>
                  <a:lnTo>
                    <a:pt x="7937" y="3009"/>
                  </a:lnTo>
                  <a:lnTo>
                    <a:pt x="6997" y="1397"/>
                  </a:lnTo>
                  <a:lnTo>
                    <a:pt x="1574" y="1397"/>
                  </a:lnTo>
                  <a:lnTo>
                    <a:pt x="266" y="2425"/>
                  </a:lnTo>
                  <a:lnTo>
                    <a:pt x="266" y="59245"/>
                  </a:lnTo>
                  <a:lnTo>
                    <a:pt x="0" y="60642"/>
                  </a:lnTo>
                  <a:lnTo>
                    <a:pt x="1219" y="61137"/>
                  </a:lnTo>
                  <a:lnTo>
                    <a:pt x="6997" y="61150"/>
                  </a:lnTo>
                  <a:lnTo>
                    <a:pt x="8534" y="60642"/>
                  </a:lnTo>
                  <a:close/>
                </a:path>
                <a:path w="77470" h="62864">
                  <a:moveTo>
                    <a:pt x="77355" y="13525"/>
                  </a:moveTo>
                  <a:lnTo>
                    <a:pt x="77203" y="12712"/>
                  </a:lnTo>
                  <a:lnTo>
                    <a:pt x="76682" y="12344"/>
                  </a:lnTo>
                  <a:lnTo>
                    <a:pt x="73520" y="8572"/>
                  </a:lnTo>
                  <a:lnTo>
                    <a:pt x="44678" y="0"/>
                  </a:lnTo>
                  <a:lnTo>
                    <a:pt x="38963" y="1066"/>
                  </a:lnTo>
                  <a:lnTo>
                    <a:pt x="29730" y="7023"/>
                  </a:lnTo>
                  <a:lnTo>
                    <a:pt x="27559" y="9131"/>
                  </a:lnTo>
                  <a:lnTo>
                    <a:pt x="21628" y="15976"/>
                  </a:lnTo>
                  <a:lnTo>
                    <a:pt x="18719" y="22758"/>
                  </a:lnTo>
                  <a:lnTo>
                    <a:pt x="18719" y="30200"/>
                  </a:lnTo>
                  <a:lnTo>
                    <a:pt x="42291" y="61722"/>
                  </a:lnTo>
                  <a:lnTo>
                    <a:pt x="57696" y="62699"/>
                  </a:lnTo>
                  <a:lnTo>
                    <a:pt x="64541" y="60833"/>
                  </a:lnTo>
                  <a:lnTo>
                    <a:pt x="72910" y="55156"/>
                  </a:lnTo>
                  <a:lnTo>
                    <a:pt x="76746" y="50952"/>
                  </a:lnTo>
                  <a:lnTo>
                    <a:pt x="77063" y="49847"/>
                  </a:lnTo>
                  <a:lnTo>
                    <a:pt x="76352" y="48983"/>
                  </a:lnTo>
                  <a:lnTo>
                    <a:pt x="71767" y="45529"/>
                  </a:lnTo>
                  <a:lnTo>
                    <a:pt x="71348" y="45377"/>
                  </a:lnTo>
                  <a:lnTo>
                    <a:pt x="70700" y="45859"/>
                  </a:lnTo>
                  <a:lnTo>
                    <a:pt x="70180" y="46634"/>
                  </a:lnTo>
                  <a:lnTo>
                    <a:pt x="67983" y="49009"/>
                  </a:lnTo>
                  <a:lnTo>
                    <a:pt x="65252" y="51104"/>
                  </a:lnTo>
                  <a:lnTo>
                    <a:pt x="63258" y="52222"/>
                  </a:lnTo>
                  <a:lnTo>
                    <a:pt x="56984" y="54546"/>
                  </a:lnTo>
                  <a:lnTo>
                    <a:pt x="49961" y="55143"/>
                  </a:lnTo>
                  <a:lnTo>
                    <a:pt x="43014" y="54000"/>
                  </a:lnTo>
                  <a:lnTo>
                    <a:pt x="26860" y="28816"/>
                  </a:lnTo>
                  <a:lnTo>
                    <a:pt x="28752" y="21653"/>
                  </a:lnTo>
                  <a:lnTo>
                    <a:pt x="34798" y="13538"/>
                  </a:lnTo>
                  <a:lnTo>
                    <a:pt x="43535" y="8826"/>
                  </a:lnTo>
                  <a:lnTo>
                    <a:pt x="53505" y="7810"/>
                  </a:lnTo>
                  <a:lnTo>
                    <a:pt x="63220" y="10756"/>
                  </a:lnTo>
                  <a:lnTo>
                    <a:pt x="66078" y="12331"/>
                  </a:lnTo>
                  <a:lnTo>
                    <a:pt x="70192" y="16510"/>
                  </a:lnTo>
                  <a:lnTo>
                    <a:pt x="70726" y="17500"/>
                  </a:lnTo>
                  <a:lnTo>
                    <a:pt x="71348" y="18008"/>
                  </a:lnTo>
                  <a:lnTo>
                    <a:pt x="71856" y="17767"/>
                  </a:lnTo>
                  <a:lnTo>
                    <a:pt x="72796" y="16941"/>
                  </a:lnTo>
                  <a:lnTo>
                    <a:pt x="77355" y="13525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  <a:cs typeface="+mj-lt"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73181" y="5796226"/>
              <a:ext cx="92083" cy="7198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51712" y="5796214"/>
              <a:ext cx="99593" cy="7199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30248" y="5796215"/>
              <a:ext cx="71979" cy="720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665" y="222250"/>
            <a:ext cx="1769745" cy="751205"/>
          </a:xfrm>
          <a:prstGeom prst="rect">
            <a:avLst/>
          </a:prstGeom>
        </p:spPr>
        <p:txBody>
          <a:bodyPr vert="horz" wrap="square" lIns="0" tIns="6921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600" b="1" spc="-25" dirty="0">
                <a:solidFill>
                  <a:srgbClr val="205596"/>
                </a:solidFill>
                <a:latin typeface="+mj-lt"/>
                <a:cs typeface="+mj-lt"/>
              </a:rPr>
              <a:t>Аксессуары</a:t>
            </a:r>
            <a:endParaRPr sz="1600" b="1" spc="-25" dirty="0">
              <a:solidFill>
                <a:srgbClr val="205596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spc="-20" dirty="0">
                <a:solidFill>
                  <a:srgbClr val="205596"/>
                </a:solidFill>
                <a:latin typeface="+mj-lt"/>
                <a:cs typeface="+mj-lt"/>
              </a:rPr>
              <a:t>Датчики</a:t>
            </a:r>
            <a:endParaRPr sz="1000" spc="-20" dirty="0">
              <a:solidFill>
                <a:srgbClr val="205596"/>
              </a:solidFill>
              <a:latin typeface="+mj-lt"/>
              <a:cs typeface="+mj-l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04672" y="2432227"/>
          <a:ext cx="7956550" cy="239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8205"/>
                <a:gridCol w="1401445"/>
                <a:gridCol w="1400175"/>
                <a:gridCol w="1400175"/>
                <a:gridCol w="1400175"/>
                <a:gridCol w="1400175"/>
              </a:tblGrid>
              <a:tr h="23685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6D6E71"/>
                          </a:solidFill>
                          <a:latin typeface="+mj-lt"/>
                          <a:cs typeface="+mj-lt"/>
                        </a:rPr>
                        <a:t>Номинальное напряжение</a:t>
                      </a:r>
                      <a:endParaRPr sz="600" spc="-15" dirty="0">
                        <a:solidFill>
                          <a:srgbClr val="6D6E71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4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DC5V</a:t>
                      </a:r>
                      <a:endParaRPr sz="600" spc="4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DC5V~DC12V</a:t>
                      </a:r>
                      <a:endParaRPr sz="600" spc="5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DC12V</a:t>
                      </a:r>
                      <a:endParaRPr sz="600" spc="5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DC12V</a:t>
                      </a:r>
                      <a:endParaRPr sz="600" spc="5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5VDC</a:t>
                      </a:r>
                      <a:r>
                        <a:rPr sz="600" spc="1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或</a:t>
                      </a: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12VDC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6D6E71"/>
                          </a:solidFill>
                          <a:latin typeface="+mj-lt"/>
                          <a:cs typeface="+mj-lt"/>
                        </a:rPr>
                        <a:t> Диапазон измерений</a:t>
                      </a:r>
                      <a:endParaRPr sz="600" spc="-15" dirty="0">
                        <a:solidFill>
                          <a:srgbClr val="6D6E71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0~65535lux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2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Температура：-40℃~120℃；</a:t>
                      </a:r>
                      <a:endParaRPr sz="600" spc="-2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Влажность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：0～100%rh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0～2000ppm</a:t>
                      </a:r>
                      <a:endParaRPr sz="600" spc="5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0~1000ug/m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30～120dB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6D6E71"/>
                          </a:solidFill>
                          <a:latin typeface="+mj-lt"/>
                          <a:cs typeface="+mj-lt"/>
                        </a:rPr>
                        <a:t>Рабочая температура</a:t>
                      </a:r>
                      <a:endParaRPr sz="600" spc="-15" dirty="0">
                        <a:solidFill>
                          <a:srgbClr val="6D6E71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-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40℃~75℃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-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40℃~120℃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-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10℃~50℃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-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20℃~60℃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-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20℃~75℃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6D6E71"/>
                          </a:solidFill>
                          <a:latin typeface="+mj-lt"/>
                          <a:cs typeface="+mj-lt"/>
                        </a:rPr>
                        <a:t>Интерфейс вывода</a:t>
                      </a:r>
                      <a:endParaRPr sz="600" spc="-15" dirty="0">
                        <a:solidFill>
                          <a:srgbClr val="6D6E71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RS485( Авиационный разъём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)/RJ11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RS485( Авиационный разъём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)/RJ11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RS485( Авиационный разъём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)/RJ45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RS485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RS485( Авиационный разъём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)/RJ45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6D6E71"/>
                          </a:solidFill>
                          <a:latin typeface="+mj-lt"/>
                          <a:cs typeface="+mj-lt"/>
                        </a:rPr>
                        <a:t>Протокол связи</a:t>
                      </a:r>
                      <a:endParaRPr sz="600" spc="-15" dirty="0">
                        <a:solidFill>
                          <a:srgbClr val="6D6E71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1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MODBUSRTU</a:t>
                      </a:r>
                      <a:endParaRPr sz="600" spc="1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1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MODBUSRTU</a:t>
                      </a:r>
                      <a:endParaRPr sz="600" spc="1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1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MODBUSRTU</a:t>
                      </a:r>
                      <a:endParaRPr sz="600" spc="1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1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MODBUSRTU</a:t>
                      </a:r>
                      <a:endParaRPr sz="600" spc="1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1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MODBUSRTU</a:t>
                      </a:r>
                      <a:endParaRPr sz="600" spc="1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6D6E71"/>
                          </a:solidFill>
                          <a:latin typeface="+mj-lt"/>
                          <a:cs typeface="+mj-lt"/>
                        </a:rPr>
                        <a:t>Адрес связи</a:t>
                      </a:r>
                      <a:endParaRPr sz="600" spc="-15" dirty="0">
                        <a:solidFill>
                          <a:srgbClr val="6D6E71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IP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IP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84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600">
                        <a:latin typeface="+mj-lt"/>
                        <a:cs typeface="+mj-lt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600" spc="-20" dirty="0">
                          <a:solidFill>
                            <a:srgbClr val="6D6E71"/>
                          </a:solidFill>
                          <a:latin typeface="+mj-lt"/>
                          <a:cs typeface="+mj-lt"/>
                        </a:rPr>
                        <a:t>Скорость передачи данных</a:t>
                      </a:r>
                      <a:endParaRPr sz="600" spc="-20" dirty="0">
                        <a:solidFill>
                          <a:srgbClr val="6D6E71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01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600">
                        <a:latin typeface="+mj-lt"/>
                        <a:cs typeface="+mj-lt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19200bit/s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113030" indent="-184785">
                        <a:lnSpc>
                          <a:spcPct val="125000"/>
                        </a:lnSpc>
                        <a:spcBef>
                          <a:spcPts val="50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1200bit/s，2400bit/s，4800bit/s 9600bit/s，19200bit/s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600">
                        <a:latin typeface="+mj-lt"/>
                        <a:cs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9600bit/s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532765" marR="318135" indent="-206375">
                        <a:lnSpc>
                          <a:spcPct val="125000"/>
                        </a:lnSpc>
                        <a:spcBef>
                          <a:spcPts val="50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2400bit/s，4800bit/s 9600bit/s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5405" indent="60325">
                        <a:lnSpc>
                          <a:spcPct val="125000"/>
                        </a:lnSpc>
                        <a:spcBef>
                          <a:spcPts val="50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4800bit/s，9600bit/s，19200bit/s </a:t>
                      </a:r>
                      <a:r>
                        <a:rPr sz="600" spc="-3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38400bit/s，57600bit/s，115200bit/s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5" dirty="0">
                          <a:solidFill>
                            <a:srgbClr val="6D6E71"/>
                          </a:solidFill>
                          <a:latin typeface="+mj-lt"/>
                          <a:cs typeface="+mj-lt"/>
                        </a:rPr>
                        <a:t>Среднее энергопотребление</a:t>
                      </a:r>
                      <a:endParaRPr sz="600" spc="-15" dirty="0">
                        <a:solidFill>
                          <a:srgbClr val="6D6E71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2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0.2w</a:t>
                      </a:r>
                      <a:endParaRPr sz="600" spc="-2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＜0.1W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10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2W</a:t>
                      </a:r>
                      <a:endParaRPr sz="600" spc="10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2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0.5W</a:t>
                      </a:r>
                      <a:endParaRPr sz="600" spc="-2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2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0.1W</a:t>
                      </a:r>
                      <a:endParaRPr sz="600" spc="-2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25" dirty="0">
                          <a:solidFill>
                            <a:srgbClr val="6D6E71"/>
                          </a:solidFill>
                          <a:latin typeface="+mj-lt"/>
                          <a:cs typeface="+mj-lt"/>
                        </a:rPr>
                        <a:t>Длина провода</a:t>
                      </a:r>
                      <a:endParaRPr sz="600" spc="-25" dirty="0">
                        <a:solidFill>
                          <a:srgbClr val="6D6E71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5米（Стандартное оборудование</a:t>
                      </a: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）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5米（Стандартное оборудование</a:t>
                      </a: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）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5米（Стандартное оборудование</a:t>
                      </a: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）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5米（Стандартное оборудование</a:t>
                      </a: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）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5米（Стандартное оборудование</a:t>
                      </a: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）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6D6E71"/>
                          </a:solidFill>
                          <a:latin typeface="+mj-lt"/>
                          <a:cs typeface="+mj-lt"/>
                        </a:rPr>
                        <a:t>Поддерживает ли совместимость с проигрывателем</a:t>
                      </a:r>
                      <a:endParaRPr sz="600" spc="-10" dirty="0">
                        <a:solidFill>
                          <a:srgbClr val="6D6E71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spc="-10" dirty="0">
                          <a:solidFill>
                            <a:srgbClr val="6D6E71"/>
                          </a:solidFill>
                          <a:latin typeface="+mj-lt"/>
                          <a:cs typeface="+mj-lt"/>
                        </a:rPr>
                        <a:t>Поддерживает ли совместимость с многофункциональным устройством</a:t>
                      </a:r>
                      <a:endParaRPr sz="600" spc="-10" dirty="0">
                        <a:solidFill>
                          <a:srgbClr val="6D6E71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480185" y="1950085"/>
            <a:ext cx="139763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1915" algn="ctr">
              <a:lnSpc>
                <a:spcPct val="100000"/>
              </a:lnSpc>
              <a:spcBef>
                <a:spcPts val="100"/>
              </a:spcBef>
            </a:pPr>
            <a:r>
              <a:rPr sz="800" b="1" spc="-15" dirty="0">
                <a:solidFill>
                  <a:srgbClr val="231F20"/>
                </a:solidFill>
                <a:latin typeface="+mj-lt"/>
                <a:cs typeface="+mj-lt"/>
              </a:rPr>
              <a:t>Фоточувствительный датчик</a:t>
            </a:r>
            <a:r>
              <a:rPr sz="800" b="1" spc="500" dirty="0">
                <a:solidFill>
                  <a:srgbClr val="231F20"/>
                </a:solidFill>
                <a:latin typeface="+mj-lt"/>
                <a:cs typeface="+mj-lt"/>
              </a:rPr>
              <a:t> </a:t>
            </a:r>
            <a:r>
              <a:rPr sz="800" b="1" dirty="0">
                <a:solidFill>
                  <a:srgbClr val="231F20"/>
                </a:solidFill>
                <a:latin typeface="+mj-lt"/>
                <a:cs typeface="+mj-lt"/>
              </a:rPr>
              <a:t>SSR-</a:t>
            </a:r>
            <a:r>
              <a:rPr sz="800" b="1" spc="-10" dirty="0">
                <a:solidFill>
                  <a:srgbClr val="231F20"/>
                </a:solidFill>
                <a:latin typeface="+mj-lt"/>
                <a:cs typeface="+mj-lt"/>
              </a:rPr>
              <a:t>L29/16</a:t>
            </a:r>
            <a:endParaRPr sz="800">
              <a:latin typeface="+mj-lt"/>
              <a:cs typeface="+mj-lt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158880" y="4596269"/>
            <a:ext cx="93599" cy="690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8880" y="5098869"/>
            <a:ext cx="93599" cy="690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84844" y="3622418"/>
            <a:ext cx="89961" cy="900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558968" y="4596269"/>
            <a:ext cx="93599" cy="690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8968" y="5098869"/>
            <a:ext cx="93599" cy="690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983576" y="4596269"/>
            <a:ext cx="93599" cy="690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9131" y="5098869"/>
            <a:ext cx="93599" cy="690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84945" y="3622418"/>
            <a:ext cx="89948" cy="9000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83874" y="4596269"/>
            <a:ext cx="93599" cy="6907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79429" y="5098234"/>
            <a:ext cx="93599" cy="6907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84174" y="4596269"/>
            <a:ext cx="93599" cy="6907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9094" y="5098869"/>
            <a:ext cx="93599" cy="6907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5717" y="3622418"/>
            <a:ext cx="89961" cy="9000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237230" y="1950085"/>
            <a:ext cx="121158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231F20"/>
                </a:solidFill>
                <a:latin typeface="+mj-lt"/>
                <a:cs typeface="+mj-lt"/>
              </a:rPr>
              <a:t>Датчик температуры и влажности</a:t>
            </a:r>
            <a:r>
              <a:rPr sz="800" b="1" spc="500" dirty="0">
                <a:solidFill>
                  <a:srgbClr val="231F20"/>
                </a:solidFill>
                <a:latin typeface="+mj-lt"/>
                <a:cs typeface="+mj-lt"/>
              </a:rPr>
              <a:t> </a:t>
            </a:r>
            <a:r>
              <a:rPr sz="800" b="1" dirty="0">
                <a:solidFill>
                  <a:srgbClr val="231F20"/>
                </a:solidFill>
                <a:latin typeface="+mj-lt"/>
                <a:cs typeface="+mj-lt"/>
              </a:rPr>
              <a:t>SSR-</a:t>
            </a:r>
            <a:r>
              <a:rPr sz="800" b="1" spc="-20" dirty="0">
                <a:solidFill>
                  <a:srgbClr val="231F20"/>
                </a:solidFill>
                <a:latin typeface="+mj-lt"/>
                <a:cs typeface="+mj-lt"/>
              </a:rPr>
              <a:t>TEMP</a:t>
            </a:r>
            <a:endParaRPr sz="800">
              <a:latin typeface="+mj-lt"/>
              <a:cs typeface="+mj-l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09795" y="1937385"/>
            <a:ext cx="97218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 algn="ctr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231F20"/>
                </a:solidFill>
                <a:latin typeface="+mj-lt"/>
                <a:cs typeface="+mj-lt"/>
              </a:rPr>
              <a:t>Датчик дыма</a:t>
            </a:r>
            <a:r>
              <a:rPr sz="800" b="1" spc="500" dirty="0">
                <a:solidFill>
                  <a:srgbClr val="231F20"/>
                </a:solidFill>
                <a:latin typeface="+mj-lt"/>
                <a:cs typeface="+mj-lt"/>
              </a:rPr>
              <a:t> </a:t>
            </a:r>
            <a:r>
              <a:rPr sz="800" b="1" spc="-20" dirty="0">
                <a:solidFill>
                  <a:srgbClr val="231F20"/>
                </a:solidFill>
                <a:latin typeface="+mj-lt"/>
                <a:cs typeface="+mj-lt"/>
              </a:rPr>
              <a:t>SSR-</a:t>
            </a:r>
            <a:r>
              <a:rPr sz="800" b="1" spc="-30" dirty="0">
                <a:solidFill>
                  <a:srgbClr val="231F20"/>
                </a:solidFill>
                <a:latin typeface="+mj-lt"/>
                <a:cs typeface="+mj-lt"/>
              </a:rPr>
              <a:t>SMOG</a:t>
            </a:r>
            <a:endParaRPr sz="800">
              <a:latin typeface="+mj-lt"/>
              <a:cs typeface="+mj-l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22340" y="1937385"/>
            <a:ext cx="1048385" cy="271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marR="5080" indent="-161925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231F20"/>
                </a:solidFill>
                <a:latin typeface="+mj-lt"/>
                <a:cs typeface="+mj-lt"/>
              </a:rPr>
              <a:t>Датчик качества</a:t>
            </a:r>
            <a:endParaRPr sz="800" b="1" dirty="0">
              <a:solidFill>
                <a:srgbClr val="231F20"/>
              </a:solidFill>
              <a:latin typeface="+mj-lt"/>
              <a:cs typeface="+mj-lt"/>
            </a:endParaRPr>
          </a:p>
          <a:p>
            <a:pPr marL="173990" marR="5080" indent="-161925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231F20"/>
                </a:solidFill>
                <a:latin typeface="+mj-lt"/>
                <a:cs typeface="+mj-lt"/>
              </a:rPr>
              <a:t>воздуха</a:t>
            </a:r>
            <a:r>
              <a:rPr sz="800" b="1" spc="-10" dirty="0">
                <a:solidFill>
                  <a:srgbClr val="231F20"/>
                </a:solidFill>
                <a:latin typeface="+mj-lt"/>
                <a:cs typeface="+mj-lt"/>
              </a:rPr>
              <a:t>SSR-</a:t>
            </a:r>
            <a:r>
              <a:rPr sz="800" b="1" spc="-25" dirty="0">
                <a:solidFill>
                  <a:srgbClr val="231F20"/>
                </a:solidFill>
                <a:latin typeface="+mj-lt"/>
                <a:cs typeface="+mj-lt"/>
              </a:rPr>
              <a:t>PM</a:t>
            </a:r>
            <a:endParaRPr sz="800">
              <a:latin typeface="+mj-lt"/>
              <a:cs typeface="+mj-l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04430" y="1937385"/>
            <a:ext cx="101155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85" algn="ctr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231F20"/>
                </a:solidFill>
                <a:latin typeface="+mj-lt"/>
                <a:cs typeface="+mj-lt"/>
              </a:rPr>
              <a:t>Датчик шума</a:t>
            </a:r>
            <a:r>
              <a:rPr sz="800" b="1" spc="500" dirty="0">
                <a:solidFill>
                  <a:srgbClr val="231F20"/>
                </a:solidFill>
                <a:latin typeface="+mj-lt"/>
                <a:cs typeface="+mj-lt"/>
              </a:rPr>
              <a:t> </a:t>
            </a:r>
            <a:r>
              <a:rPr sz="800" b="1" dirty="0">
                <a:solidFill>
                  <a:srgbClr val="231F20"/>
                </a:solidFill>
                <a:latin typeface="+mj-lt"/>
                <a:cs typeface="+mj-lt"/>
              </a:rPr>
              <a:t>SSR-</a:t>
            </a:r>
            <a:r>
              <a:rPr sz="800" b="1" spc="-10" dirty="0">
                <a:solidFill>
                  <a:srgbClr val="231F20"/>
                </a:solidFill>
                <a:latin typeface="+mj-lt"/>
                <a:cs typeface="+mj-lt"/>
              </a:rPr>
              <a:t>NOISE</a:t>
            </a:r>
            <a:endParaRPr sz="800">
              <a:latin typeface="+mj-lt"/>
              <a:cs typeface="+mj-l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17864" y="1275372"/>
            <a:ext cx="526768" cy="43199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29125" y="1293567"/>
            <a:ext cx="560296" cy="34072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08731" y="1289580"/>
            <a:ext cx="460388" cy="32023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83583" y="1269054"/>
            <a:ext cx="455417" cy="36433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63103" y="1275156"/>
            <a:ext cx="485426" cy="3399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730" y="3630295"/>
            <a:ext cx="247015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205596"/>
                </a:solidFill>
                <a:latin typeface="+mj-lt"/>
                <a:cs typeface="+mj-lt"/>
              </a:rPr>
              <a:t>Зарубежные социальные медиа</a:t>
            </a:r>
            <a:endParaRPr sz="1600" b="1" spc="-15" dirty="0">
              <a:solidFill>
                <a:srgbClr val="205596"/>
              </a:solidFill>
              <a:latin typeface="+mj-lt"/>
              <a:cs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116" y="1422476"/>
            <a:ext cx="2239010" cy="671830"/>
          </a:xfrm>
          <a:custGeom>
            <a:avLst/>
            <a:gdLst/>
            <a:ahLst/>
            <a:cxnLst/>
            <a:rect l="l" t="t" r="r" b="b"/>
            <a:pathLst>
              <a:path w="2239010" h="671830">
                <a:moveTo>
                  <a:pt x="2176729" y="0"/>
                </a:moveTo>
                <a:lnTo>
                  <a:pt x="62090" y="0"/>
                </a:lnTo>
                <a:lnTo>
                  <a:pt x="37917" y="4881"/>
                </a:lnTo>
                <a:lnTo>
                  <a:pt x="18181" y="18192"/>
                </a:lnTo>
                <a:lnTo>
                  <a:pt x="4877" y="37933"/>
                </a:lnTo>
                <a:lnTo>
                  <a:pt x="0" y="62103"/>
                </a:lnTo>
                <a:lnTo>
                  <a:pt x="0" y="609549"/>
                </a:lnTo>
                <a:lnTo>
                  <a:pt x="4877" y="633729"/>
                </a:lnTo>
                <a:lnTo>
                  <a:pt x="18181" y="653468"/>
                </a:lnTo>
                <a:lnTo>
                  <a:pt x="37917" y="666774"/>
                </a:lnTo>
                <a:lnTo>
                  <a:pt x="62090" y="671652"/>
                </a:lnTo>
                <a:lnTo>
                  <a:pt x="2176729" y="671652"/>
                </a:lnTo>
                <a:lnTo>
                  <a:pt x="2200904" y="666774"/>
                </a:lnTo>
                <a:lnTo>
                  <a:pt x="2220644" y="653468"/>
                </a:lnTo>
                <a:lnTo>
                  <a:pt x="2233952" y="633729"/>
                </a:lnTo>
                <a:lnTo>
                  <a:pt x="2238832" y="609549"/>
                </a:lnTo>
                <a:lnTo>
                  <a:pt x="2238832" y="62103"/>
                </a:lnTo>
                <a:lnTo>
                  <a:pt x="2233952" y="37933"/>
                </a:lnTo>
                <a:lnTo>
                  <a:pt x="2220644" y="18192"/>
                </a:lnTo>
                <a:lnTo>
                  <a:pt x="2200904" y="4881"/>
                </a:lnTo>
                <a:lnTo>
                  <a:pt x="217672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7472" y="1541160"/>
            <a:ext cx="1536065" cy="288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-25" dirty="0">
                <a:solidFill>
                  <a:srgbClr val="414042"/>
                </a:solidFill>
                <a:latin typeface="+mj-lt"/>
                <a:cs typeface="+mj-lt"/>
              </a:rPr>
              <a:t>Европа</a:t>
            </a:r>
            <a:endParaRPr sz="1050" b="1" spc="-25" dirty="0">
              <a:solidFill>
                <a:srgbClr val="414042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</a:rPr>
              <a:t>E-</a:t>
            </a:r>
            <a:r>
              <a:rPr sz="60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</a:rPr>
              <a:t>mail:</a:t>
            </a:r>
            <a:r>
              <a:rPr sz="600" spc="28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  <a:hlinkClick r:id="rId1"/>
              </a:rPr>
              <a:t>support_europe@lednets.com</a:t>
            </a:r>
            <a:endParaRPr sz="600">
              <a:latin typeface="Lucida Sans Unicode" panose="020B0602030504020204"/>
              <a:cs typeface="Lucida Sans Unicode" panose="020B060203050402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0918" y="1528718"/>
            <a:ext cx="183057" cy="1372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470702" y="1422476"/>
            <a:ext cx="2239010" cy="671830"/>
          </a:xfrm>
          <a:custGeom>
            <a:avLst/>
            <a:gdLst/>
            <a:ahLst/>
            <a:cxnLst/>
            <a:rect l="l" t="t" r="r" b="b"/>
            <a:pathLst>
              <a:path w="2239010" h="671830">
                <a:moveTo>
                  <a:pt x="2176729" y="0"/>
                </a:moveTo>
                <a:lnTo>
                  <a:pt x="62090" y="0"/>
                </a:lnTo>
                <a:lnTo>
                  <a:pt x="37917" y="4881"/>
                </a:lnTo>
                <a:lnTo>
                  <a:pt x="18181" y="18192"/>
                </a:lnTo>
                <a:lnTo>
                  <a:pt x="4877" y="37933"/>
                </a:lnTo>
                <a:lnTo>
                  <a:pt x="0" y="62103"/>
                </a:lnTo>
                <a:lnTo>
                  <a:pt x="0" y="609549"/>
                </a:lnTo>
                <a:lnTo>
                  <a:pt x="4877" y="633729"/>
                </a:lnTo>
                <a:lnTo>
                  <a:pt x="18181" y="653468"/>
                </a:lnTo>
                <a:lnTo>
                  <a:pt x="37917" y="666774"/>
                </a:lnTo>
                <a:lnTo>
                  <a:pt x="62090" y="671652"/>
                </a:lnTo>
                <a:lnTo>
                  <a:pt x="2176729" y="671652"/>
                </a:lnTo>
                <a:lnTo>
                  <a:pt x="2200896" y="666774"/>
                </a:lnTo>
                <a:lnTo>
                  <a:pt x="2220633" y="653468"/>
                </a:lnTo>
                <a:lnTo>
                  <a:pt x="2233939" y="633729"/>
                </a:lnTo>
                <a:lnTo>
                  <a:pt x="2238819" y="609549"/>
                </a:lnTo>
                <a:lnTo>
                  <a:pt x="2238819" y="62103"/>
                </a:lnTo>
                <a:lnTo>
                  <a:pt x="2233939" y="37933"/>
                </a:lnTo>
                <a:lnTo>
                  <a:pt x="2220633" y="18192"/>
                </a:lnTo>
                <a:lnTo>
                  <a:pt x="2200896" y="4881"/>
                </a:lnTo>
                <a:lnTo>
                  <a:pt x="217672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658046" y="1541160"/>
            <a:ext cx="1346200" cy="288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-25" dirty="0">
                <a:solidFill>
                  <a:srgbClr val="414042"/>
                </a:solidFill>
                <a:latin typeface="+mj-lt"/>
                <a:ea typeface="+mj-lt"/>
                <a:cs typeface="Microsoft JhengHei" panose="020B0604030504040204"/>
              </a:rPr>
              <a:t>Америка</a:t>
            </a:r>
            <a:endParaRPr sz="1050" b="1" spc="-25" dirty="0">
              <a:solidFill>
                <a:srgbClr val="414042"/>
              </a:solidFill>
              <a:latin typeface="+mj-lt"/>
              <a:ea typeface="+mj-lt"/>
              <a:cs typeface="Microsoft JhengHei" panose="020B0604030504040204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</a:rPr>
              <a:t>E-</a:t>
            </a:r>
            <a:r>
              <a:rPr sz="60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</a:rPr>
              <a:t>mail:</a:t>
            </a:r>
            <a:r>
              <a:rPr sz="600" spc="11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  <a:hlinkClick r:id="rId3"/>
              </a:rPr>
              <a:t>support_us@lednets.com</a:t>
            </a:r>
            <a:endParaRPr sz="600">
              <a:latin typeface="Lucida Sans Unicode" panose="020B0602030504020204"/>
              <a:cs typeface="Lucida Sans Unicode" panose="020B0602030504020204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1504" y="1528718"/>
            <a:ext cx="183045" cy="13729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951289" y="1422476"/>
            <a:ext cx="2239010" cy="671830"/>
          </a:xfrm>
          <a:custGeom>
            <a:avLst/>
            <a:gdLst/>
            <a:ahLst/>
            <a:cxnLst/>
            <a:rect l="l" t="t" r="r" b="b"/>
            <a:pathLst>
              <a:path w="2239009" h="671830">
                <a:moveTo>
                  <a:pt x="2176729" y="0"/>
                </a:moveTo>
                <a:lnTo>
                  <a:pt x="62090" y="0"/>
                </a:lnTo>
                <a:lnTo>
                  <a:pt x="37917" y="4881"/>
                </a:lnTo>
                <a:lnTo>
                  <a:pt x="18181" y="18192"/>
                </a:lnTo>
                <a:lnTo>
                  <a:pt x="4877" y="37933"/>
                </a:lnTo>
                <a:lnTo>
                  <a:pt x="0" y="62103"/>
                </a:lnTo>
                <a:lnTo>
                  <a:pt x="0" y="609549"/>
                </a:lnTo>
                <a:lnTo>
                  <a:pt x="4877" y="633729"/>
                </a:lnTo>
                <a:lnTo>
                  <a:pt x="18181" y="653468"/>
                </a:lnTo>
                <a:lnTo>
                  <a:pt x="37917" y="666774"/>
                </a:lnTo>
                <a:lnTo>
                  <a:pt x="62090" y="671652"/>
                </a:lnTo>
                <a:lnTo>
                  <a:pt x="2176729" y="671652"/>
                </a:lnTo>
                <a:lnTo>
                  <a:pt x="2200896" y="666774"/>
                </a:lnTo>
                <a:lnTo>
                  <a:pt x="2220633" y="653468"/>
                </a:lnTo>
                <a:lnTo>
                  <a:pt x="2233939" y="633729"/>
                </a:lnTo>
                <a:lnTo>
                  <a:pt x="2238819" y="609549"/>
                </a:lnTo>
                <a:lnTo>
                  <a:pt x="2238819" y="62103"/>
                </a:lnTo>
                <a:lnTo>
                  <a:pt x="2233939" y="37933"/>
                </a:lnTo>
                <a:lnTo>
                  <a:pt x="2220633" y="18192"/>
                </a:lnTo>
                <a:lnTo>
                  <a:pt x="2200896" y="4881"/>
                </a:lnTo>
                <a:lnTo>
                  <a:pt x="217672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138638" y="1541160"/>
            <a:ext cx="1375410" cy="288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-20" dirty="0">
                <a:solidFill>
                  <a:srgbClr val="414042"/>
                </a:solidFill>
                <a:latin typeface="+mj-lt"/>
                <a:ea typeface="+mj-lt"/>
                <a:cs typeface="Microsoft JhengHei" panose="020B0604030504040204"/>
              </a:rPr>
              <a:t>Россия</a:t>
            </a:r>
            <a:endParaRPr sz="1050" b="1" spc="-20" dirty="0">
              <a:solidFill>
                <a:srgbClr val="414042"/>
              </a:solidFill>
              <a:latin typeface="+mj-lt"/>
              <a:ea typeface="+mj-lt"/>
              <a:cs typeface="Microsoft JhengHei" panose="020B0604030504040204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</a:rPr>
              <a:t>E-</a:t>
            </a:r>
            <a:r>
              <a:rPr sz="60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</a:rPr>
              <a:t>mail:</a:t>
            </a:r>
            <a:r>
              <a:rPr sz="600" spc="10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  <a:hlinkClick r:id="rId5"/>
              </a:rPr>
              <a:t>support_rus@lednets.com</a:t>
            </a:r>
            <a:endParaRPr sz="600">
              <a:latin typeface="Lucida Sans Unicode" panose="020B0602030504020204"/>
              <a:cs typeface="Lucida Sans Unicode" panose="020B0602030504020204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82090" y="1528718"/>
            <a:ext cx="183045" cy="13729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990116" y="2334123"/>
            <a:ext cx="2239010" cy="671830"/>
          </a:xfrm>
          <a:custGeom>
            <a:avLst/>
            <a:gdLst/>
            <a:ahLst/>
            <a:cxnLst/>
            <a:rect l="l" t="t" r="r" b="b"/>
            <a:pathLst>
              <a:path w="2239010" h="671830">
                <a:moveTo>
                  <a:pt x="2176729" y="0"/>
                </a:moveTo>
                <a:lnTo>
                  <a:pt x="62090" y="0"/>
                </a:lnTo>
                <a:lnTo>
                  <a:pt x="37917" y="4881"/>
                </a:lnTo>
                <a:lnTo>
                  <a:pt x="18181" y="18192"/>
                </a:lnTo>
                <a:lnTo>
                  <a:pt x="4877" y="37933"/>
                </a:lnTo>
                <a:lnTo>
                  <a:pt x="0" y="62103"/>
                </a:lnTo>
                <a:lnTo>
                  <a:pt x="0" y="609549"/>
                </a:lnTo>
                <a:lnTo>
                  <a:pt x="4877" y="633729"/>
                </a:lnTo>
                <a:lnTo>
                  <a:pt x="18181" y="653468"/>
                </a:lnTo>
                <a:lnTo>
                  <a:pt x="37917" y="666774"/>
                </a:lnTo>
                <a:lnTo>
                  <a:pt x="62090" y="671652"/>
                </a:lnTo>
                <a:lnTo>
                  <a:pt x="2176729" y="671652"/>
                </a:lnTo>
                <a:lnTo>
                  <a:pt x="2200904" y="666774"/>
                </a:lnTo>
                <a:lnTo>
                  <a:pt x="2220644" y="653468"/>
                </a:lnTo>
                <a:lnTo>
                  <a:pt x="2233952" y="633729"/>
                </a:lnTo>
                <a:lnTo>
                  <a:pt x="2238832" y="609549"/>
                </a:lnTo>
                <a:lnTo>
                  <a:pt x="2238832" y="62103"/>
                </a:lnTo>
                <a:lnTo>
                  <a:pt x="2233952" y="37933"/>
                </a:lnTo>
                <a:lnTo>
                  <a:pt x="2220644" y="18192"/>
                </a:lnTo>
                <a:lnTo>
                  <a:pt x="2200904" y="4881"/>
                </a:lnTo>
                <a:lnTo>
                  <a:pt x="217672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77472" y="2452807"/>
            <a:ext cx="1437640" cy="288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-25" dirty="0">
                <a:solidFill>
                  <a:srgbClr val="414042"/>
                </a:solidFill>
                <a:latin typeface="+mj-lt"/>
                <a:ea typeface="+mj-lt"/>
                <a:cs typeface="Microsoft JhengHei" panose="020B0604030504040204"/>
              </a:rPr>
              <a:t>Ближний Восток</a:t>
            </a:r>
            <a:endParaRPr sz="1050" b="1" spc="-25" dirty="0">
              <a:solidFill>
                <a:srgbClr val="414042"/>
              </a:solidFill>
              <a:latin typeface="+mj-lt"/>
              <a:ea typeface="+mj-lt"/>
              <a:cs typeface="Microsoft JhengHei" panose="020B0604030504040204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</a:rPr>
              <a:t>E-</a:t>
            </a:r>
            <a:r>
              <a:rPr sz="60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</a:rPr>
              <a:t>mail:</a:t>
            </a:r>
            <a:r>
              <a:rPr sz="600" spc="28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  <a:hlinkClick r:id="rId7"/>
              </a:rPr>
              <a:t>support_mea@lednets.com</a:t>
            </a:r>
            <a:endParaRPr sz="600">
              <a:latin typeface="Lucida Sans Unicode" panose="020B0602030504020204"/>
              <a:cs typeface="Lucida Sans Unicode" panose="020B0602030504020204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0918" y="2440364"/>
            <a:ext cx="183057" cy="137299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3470702" y="2334123"/>
            <a:ext cx="2239010" cy="671830"/>
          </a:xfrm>
          <a:custGeom>
            <a:avLst/>
            <a:gdLst/>
            <a:ahLst/>
            <a:cxnLst/>
            <a:rect l="l" t="t" r="r" b="b"/>
            <a:pathLst>
              <a:path w="2239010" h="671830">
                <a:moveTo>
                  <a:pt x="2176729" y="0"/>
                </a:moveTo>
                <a:lnTo>
                  <a:pt x="62090" y="0"/>
                </a:lnTo>
                <a:lnTo>
                  <a:pt x="37917" y="4881"/>
                </a:lnTo>
                <a:lnTo>
                  <a:pt x="18181" y="18192"/>
                </a:lnTo>
                <a:lnTo>
                  <a:pt x="4877" y="37933"/>
                </a:lnTo>
                <a:lnTo>
                  <a:pt x="0" y="62103"/>
                </a:lnTo>
                <a:lnTo>
                  <a:pt x="0" y="609549"/>
                </a:lnTo>
                <a:lnTo>
                  <a:pt x="4877" y="633729"/>
                </a:lnTo>
                <a:lnTo>
                  <a:pt x="18181" y="653468"/>
                </a:lnTo>
                <a:lnTo>
                  <a:pt x="37917" y="666774"/>
                </a:lnTo>
                <a:lnTo>
                  <a:pt x="62090" y="671652"/>
                </a:lnTo>
                <a:lnTo>
                  <a:pt x="2176729" y="671652"/>
                </a:lnTo>
                <a:lnTo>
                  <a:pt x="2200896" y="666774"/>
                </a:lnTo>
                <a:lnTo>
                  <a:pt x="2220633" y="653468"/>
                </a:lnTo>
                <a:lnTo>
                  <a:pt x="2233939" y="633729"/>
                </a:lnTo>
                <a:lnTo>
                  <a:pt x="2238819" y="609549"/>
                </a:lnTo>
                <a:lnTo>
                  <a:pt x="2238819" y="62103"/>
                </a:lnTo>
                <a:lnTo>
                  <a:pt x="2233939" y="37933"/>
                </a:lnTo>
                <a:lnTo>
                  <a:pt x="2220633" y="18192"/>
                </a:lnTo>
                <a:lnTo>
                  <a:pt x="2200896" y="4881"/>
                </a:lnTo>
                <a:lnTo>
                  <a:pt x="217672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658235" y="2453005"/>
            <a:ext cx="1661160" cy="4495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-25" dirty="0">
                <a:solidFill>
                  <a:srgbClr val="414042"/>
                </a:solidFill>
                <a:latin typeface="+mj-lt"/>
                <a:ea typeface="+mj-lt"/>
                <a:cs typeface="Microsoft JhengHei" panose="020B0604030504040204"/>
              </a:rPr>
              <a:t>Азиатско-Тихоокеанский регион</a:t>
            </a:r>
            <a:endParaRPr sz="1050" b="1" spc="-25" dirty="0">
              <a:solidFill>
                <a:srgbClr val="414042"/>
              </a:solidFill>
              <a:latin typeface="+mj-lt"/>
              <a:ea typeface="+mj-lt"/>
              <a:cs typeface="Microsoft JhengHei" panose="020B0604030504040204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</a:rPr>
              <a:t>E-</a:t>
            </a:r>
            <a:r>
              <a:rPr sz="60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</a:rPr>
              <a:t>mail:</a:t>
            </a:r>
            <a:r>
              <a:rPr sz="600" spc="19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  <a:hlinkClick r:id="rId8"/>
              </a:rPr>
              <a:t>support_ap@lednets.com</a:t>
            </a:r>
            <a:endParaRPr sz="600">
              <a:latin typeface="Lucida Sans Unicode" panose="020B0602030504020204"/>
              <a:cs typeface="Lucida Sans Unicode" panose="020B0602030504020204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1504" y="2440364"/>
            <a:ext cx="183045" cy="137299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951289" y="2334123"/>
            <a:ext cx="2239010" cy="671830"/>
          </a:xfrm>
          <a:custGeom>
            <a:avLst/>
            <a:gdLst/>
            <a:ahLst/>
            <a:cxnLst/>
            <a:rect l="l" t="t" r="r" b="b"/>
            <a:pathLst>
              <a:path w="2239009" h="671830">
                <a:moveTo>
                  <a:pt x="2176729" y="0"/>
                </a:moveTo>
                <a:lnTo>
                  <a:pt x="62090" y="0"/>
                </a:lnTo>
                <a:lnTo>
                  <a:pt x="37917" y="4881"/>
                </a:lnTo>
                <a:lnTo>
                  <a:pt x="18181" y="18192"/>
                </a:lnTo>
                <a:lnTo>
                  <a:pt x="4877" y="37933"/>
                </a:lnTo>
                <a:lnTo>
                  <a:pt x="0" y="62103"/>
                </a:lnTo>
                <a:lnTo>
                  <a:pt x="0" y="609549"/>
                </a:lnTo>
                <a:lnTo>
                  <a:pt x="4877" y="633729"/>
                </a:lnTo>
                <a:lnTo>
                  <a:pt x="18181" y="653468"/>
                </a:lnTo>
                <a:lnTo>
                  <a:pt x="37917" y="666774"/>
                </a:lnTo>
                <a:lnTo>
                  <a:pt x="62090" y="671652"/>
                </a:lnTo>
                <a:lnTo>
                  <a:pt x="2176729" y="671652"/>
                </a:lnTo>
                <a:lnTo>
                  <a:pt x="2200896" y="666774"/>
                </a:lnTo>
                <a:lnTo>
                  <a:pt x="2220633" y="653468"/>
                </a:lnTo>
                <a:lnTo>
                  <a:pt x="2233939" y="633729"/>
                </a:lnTo>
                <a:lnTo>
                  <a:pt x="2238819" y="609549"/>
                </a:lnTo>
                <a:lnTo>
                  <a:pt x="2238819" y="62103"/>
                </a:lnTo>
                <a:lnTo>
                  <a:pt x="2233939" y="37933"/>
                </a:lnTo>
                <a:lnTo>
                  <a:pt x="2220633" y="18192"/>
                </a:lnTo>
                <a:lnTo>
                  <a:pt x="2200896" y="4881"/>
                </a:lnTo>
                <a:lnTo>
                  <a:pt x="217672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138638" y="2452807"/>
            <a:ext cx="1490345" cy="288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-25" dirty="0">
                <a:solidFill>
                  <a:srgbClr val="414042"/>
                </a:solidFill>
                <a:latin typeface="+mj-lt"/>
                <a:ea typeface="+mj-lt"/>
                <a:cs typeface="Microsoft JhengHei" panose="020B0604030504040204"/>
              </a:rPr>
              <a:t>Латинская Америка</a:t>
            </a:r>
            <a:endParaRPr sz="1050" b="1" spc="-25" dirty="0">
              <a:solidFill>
                <a:srgbClr val="414042"/>
              </a:solidFill>
              <a:latin typeface="+mj-lt"/>
              <a:ea typeface="+mj-lt"/>
              <a:cs typeface="Microsoft JhengHei" panose="020B0604030504040204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</a:rPr>
              <a:t>E-</a:t>
            </a:r>
            <a:r>
              <a:rPr sz="60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</a:rPr>
              <a:t>mail:</a:t>
            </a:r>
            <a:r>
              <a:rPr sz="600" spc="315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Lucida Sans Unicode" panose="020B0602030504020204"/>
                <a:cs typeface="Lucida Sans Unicode" panose="020B0602030504020204"/>
                <a:hlinkClick r:id="rId9"/>
              </a:rPr>
              <a:t>support_latam@lednets.com</a:t>
            </a:r>
            <a:endParaRPr sz="600">
              <a:latin typeface="Lucida Sans Unicode" panose="020B0602030504020204"/>
              <a:cs typeface="Lucida Sans Unicode" panose="020B0602030504020204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82090" y="2440364"/>
            <a:ext cx="183045" cy="13729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176462" y="5397863"/>
            <a:ext cx="515620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10" dirty="0">
                <a:solidFill>
                  <a:srgbClr val="414042"/>
                </a:solidFill>
                <a:latin typeface="Lucida Sans Unicode" panose="020B0602030504020204"/>
                <a:cs typeface="Lucida Sans Unicode" panose="020B0602030504020204"/>
              </a:rPr>
              <a:t>Facebook</a:t>
            </a:r>
            <a:endParaRPr sz="750">
              <a:latin typeface="Lucida Sans Unicode" panose="020B0602030504020204"/>
              <a:cs typeface="Lucida Sans Unicode" panose="020B0602030504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88526" y="4429113"/>
            <a:ext cx="891540" cy="891540"/>
            <a:chOff x="988526" y="4429113"/>
            <a:chExt cx="891540" cy="891540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8526" y="4429113"/>
              <a:ext cx="891273" cy="89127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35910" y="4776490"/>
              <a:ext cx="196507" cy="19650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741030" y="5397863"/>
            <a:ext cx="436245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10" dirty="0">
                <a:solidFill>
                  <a:srgbClr val="414042"/>
                </a:solidFill>
                <a:latin typeface="Lucida Sans Unicode" panose="020B0602030504020204"/>
                <a:cs typeface="Lucida Sans Unicode" panose="020B0602030504020204"/>
              </a:rPr>
              <a:t>LinkedIn</a:t>
            </a:r>
            <a:endParaRPr sz="750">
              <a:latin typeface="Lucida Sans Unicode" panose="020B0602030504020204"/>
              <a:cs typeface="Lucida Sans Unicode" panose="020B0602030504020204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513289" y="4429113"/>
            <a:ext cx="891540" cy="891540"/>
            <a:chOff x="3513289" y="4429113"/>
            <a:chExt cx="891540" cy="891540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13289" y="4429113"/>
              <a:ext cx="891273" cy="8912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60667" y="4776490"/>
              <a:ext cx="196507" cy="196507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2420999" y="5397863"/>
            <a:ext cx="551180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40" dirty="0">
                <a:solidFill>
                  <a:srgbClr val="414042"/>
                </a:solidFill>
                <a:latin typeface="Lucida Sans Unicode" panose="020B0602030504020204"/>
                <a:cs typeface="Lucida Sans Unicode" panose="020B0602030504020204"/>
              </a:rPr>
              <a:t>Instagram</a:t>
            </a:r>
            <a:endParaRPr sz="750">
              <a:latin typeface="Lucida Sans Unicode" panose="020B0602030504020204"/>
              <a:cs typeface="Lucida Sans Unicode" panose="020B0602030504020204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250911" y="4429113"/>
            <a:ext cx="891540" cy="891540"/>
            <a:chOff x="2250911" y="4429113"/>
            <a:chExt cx="891540" cy="891540"/>
          </a:xfrm>
        </p:grpSpPr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50911" y="4429113"/>
              <a:ext cx="891260" cy="89127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98289" y="4776490"/>
              <a:ext cx="196507" cy="196507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039320" y="5397863"/>
            <a:ext cx="364490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10" dirty="0">
                <a:solidFill>
                  <a:srgbClr val="414042"/>
                </a:solidFill>
                <a:latin typeface="Lucida Sans Unicode" panose="020B0602030504020204"/>
                <a:cs typeface="Lucida Sans Unicode" panose="020B0602030504020204"/>
              </a:rPr>
              <a:t>Twitter</a:t>
            </a:r>
            <a:endParaRPr sz="750">
              <a:latin typeface="Lucida Sans Unicode" panose="020B0602030504020204"/>
              <a:cs typeface="Lucida Sans Unicode" panose="020B0602030504020204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775668" y="4429113"/>
            <a:ext cx="891540" cy="891540"/>
            <a:chOff x="4775668" y="4429113"/>
            <a:chExt cx="891540" cy="891540"/>
          </a:xfrm>
        </p:grpSpPr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75668" y="4429113"/>
              <a:ext cx="891273" cy="89127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23052" y="4776490"/>
              <a:ext cx="196507" cy="196507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6251785" y="5397863"/>
            <a:ext cx="464184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10" dirty="0">
                <a:solidFill>
                  <a:srgbClr val="414042"/>
                </a:solidFill>
                <a:latin typeface="Lucida Sans Unicode" panose="020B0602030504020204"/>
                <a:cs typeface="Lucida Sans Unicode" panose="020B0602030504020204"/>
              </a:rPr>
              <a:t>YouTube</a:t>
            </a:r>
            <a:endParaRPr sz="750">
              <a:latin typeface="Lucida Sans Unicode" panose="020B0602030504020204"/>
              <a:cs typeface="Lucida Sans Unicode" panose="020B0602030504020204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038047" y="4429113"/>
            <a:ext cx="891540" cy="891540"/>
            <a:chOff x="6038047" y="4429113"/>
            <a:chExt cx="891540" cy="891540"/>
          </a:xfrm>
        </p:grpSpPr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38047" y="4429113"/>
              <a:ext cx="891273" cy="89127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85431" y="4776490"/>
              <a:ext cx="196507" cy="196507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7577038" y="5397863"/>
            <a:ext cx="338455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10" dirty="0">
                <a:solidFill>
                  <a:srgbClr val="414042"/>
                </a:solidFill>
                <a:latin typeface="Lucida Sans Unicode" panose="020B0602030504020204"/>
                <a:cs typeface="Lucida Sans Unicode" panose="020B0602030504020204"/>
              </a:rPr>
              <a:t>TikTok</a:t>
            </a:r>
            <a:endParaRPr sz="750">
              <a:latin typeface="Lucida Sans Unicode" panose="020B0602030504020204"/>
              <a:cs typeface="Lucida Sans Unicode" panose="020B0602030504020204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300432" y="4429113"/>
            <a:ext cx="891260" cy="891273"/>
          </a:xfrm>
          <a:prstGeom prst="rect">
            <a:avLst/>
          </a:prstGeom>
        </p:spPr>
      </p:pic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633730" y="434340"/>
            <a:ext cx="2080260" cy="561340"/>
          </a:xfrm>
          <a:prstGeom prst="rect">
            <a:avLst/>
          </a:prstGeom>
        </p:spPr>
        <p:txBody>
          <a:bodyPr vert="horz" wrap="square" lIns="0" tIns="695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+mj-lt"/>
                <a:cs typeface="+mj-lt"/>
              </a:rPr>
              <a:t>Контактная информация</a:t>
            </a:r>
            <a:endParaRPr spc="-15" dirty="0">
              <a:latin typeface="+mj-lt"/>
              <a:cs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52475" y="1230049"/>
            <a:ext cx="911225" cy="506730"/>
            <a:chOff x="1552475" y="1230049"/>
            <a:chExt cx="911225" cy="50673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2475" y="1373362"/>
              <a:ext cx="792000" cy="3632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5682" y="1230049"/>
              <a:ext cx="147675" cy="14766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33730" y="434340"/>
            <a:ext cx="1630680" cy="53911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600" b="1" dirty="0">
                <a:solidFill>
                  <a:srgbClr val="205596"/>
                </a:solidFill>
                <a:latin typeface="+mj-lt"/>
                <a:cs typeface="+mj-lt"/>
              </a:rPr>
              <a:t>СерияZ</a:t>
            </a:r>
            <a:endParaRPr sz="1600" b="1" dirty="0">
              <a:solidFill>
                <a:srgbClr val="205596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spc="-10" dirty="0">
                <a:solidFill>
                  <a:srgbClr val="205596"/>
                </a:solidFill>
                <a:latin typeface="Microsoft JhengHei Light" panose="020B0304030504040204"/>
                <a:cs typeface="Microsoft JhengHei Light" panose="020B0304030504040204"/>
              </a:rPr>
              <a:t>Супервидеопроцессор</a:t>
            </a:r>
            <a:endParaRPr sz="1000" spc="-10" dirty="0">
              <a:solidFill>
                <a:srgbClr val="205596"/>
              </a:solidFill>
              <a:latin typeface="Microsoft JhengHei Light" panose="020B0304030504040204"/>
              <a:cs typeface="Microsoft JhengHei Light" panose="020B030403050404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6290" y="2114067"/>
            <a:ext cx="7920355" cy="755015"/>
          </a:xfrm>
          <a:custGeom>
            <a:avLst/>
            <a:gdLst/>
            <a:ahLst/>
            <a:cxnLst/>
            <a:rect l="l" t="t" r="r" b="b"/>
            <a:pathLst>
              <a:path w="7920355" h="755014">
                <a:moveTo>
                  <a:pt x="7919999" y="0"/>
                </a:moveTo>
                <a:lnTo>
                  <a:pt x="0" y="0"/>
                </a:lnTo>
                <a:lnTo>
                  <a:pt x="0" y="754418"/>
                </a:lnTo>
                <a:lnTo>
                  <a:pt x="7919999" y="754418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646290" y="4401070"/>
            <a:ext cx="7920355" cy="216535"/>
            <a:chOff x="646290" y="4401070"/>
            <a:chExt cx="7920355" cy="216535"/>
          </a:xfrm>
        </p:grpSpPr>
        <p:sp>
          <p:nvSpPr>
            <p:cNvPr id="8" name="object 8"/>
            <p:cNvSpPr/>
            <p:nvPr/>
          </p:nvSpPr>
          <p:spPr>
            <a:xfrm>
              <a:off x="646290" y="4401070"/>
              <a:ext cx="7920355" cy="216535"/>
            </a:xfrm>
            <a:custGeom>
              <a:avLst/>
              <a:gdLst/>
              <a:ahLst/>
              <a:cxnLst/>
              <a:rect l="l" t="t" r="r" b="b"/>
              <a:pathLst>
                <a:path w="7920355" h="216535">
                  <a:moveTo>
                    <a:pt x="7919999" y="0"/>
                  </a:moveTo>
                  <a:lnTo>
                    <a:pt x="0" y="0"/>
                  </a:lnTo>
                  <a:lnTo>
                    <a:pt x="0" y="216001"/>
                  </a:lnTo>
                  <a:lnTo>
                    <a:pt x="7919999" y="216001"/>
                  </a:lnTo>
                  <a:lnTo>
                    <a:pt x="791999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1026" y="4455058"/>
              <a:ext cx="107947" cy="10801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46290" y="4833061"/>
            <a:ext cx="7920355" cy="216535"/>
            <a:chOff x="646290" y="4833061"/>
            <a:chExt cx="7920355" cy="216535"/>
          </a:xfrm>
        </p:grpSpPr>
        <p:sp>
          <p:nvSpPr>
            <p:cNvPr id="11" name="object 11"/>
            <p:cNvSpPr/>
            <p:nvPr/>
          </p:nvSpPr>
          <p:spPr>
            <a:xfrm>
              <a:off x="646290" y="4833061"/>
              <a:ext cx="7920355" cy="216535"/>
            </a:xfrm>
            <a:custGeom>
              <a:avLst/>
              <a:gdLst/>
              <a:ahLst/>
              <a:cxnLst/>
              <a:rect l="l" t="t" r="r" b="b"/>
              <a:pathLst>
                <a:path w="7920355" h="216535">
                  <a:moveTo>
                    <a:pt x="7919999" y="0"/>
                  </a:moveTo>
                  <a:lnTo>
                    <a:pt x="0" y="0"/>
                  </a:lnTo>
                  <a:lnTo>
                    <a:pt x="0" y="216001"/>
                  </a:lnTo>
                  <a:lnTo>
                    <a:pt x="7919999" y="216001"/>
                  </a:lnTo>
                  <a:lnTo>
                    <a:pt x="791999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5877" y="4896070"/>
              <a:ext cx="121945" cy="899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0974" y="4896070"/>
              <a:ext cx="121945" cy="89992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646290" y="5265064"/>
            <a:ext cx="7920355" cy="216535"/>
            <a:chOff x="646290" y="5265064"/>
            <a:chExt cx="7920355" cy="216535"/>
          </a:xfrm>
        </p:grpSpPr>
        <p:sp>
          <p:nvSpPr>
            <p:cNvPr id="15" name="object 15"/>
            <p:cNvSpPr/>
            <p:nvPr/>
          </p:nvSpPr>
          <p:spPr>
            <a:xfrm>
              <a:off x="646290" y="5265064"/>
              <a:ext cx="7920355" cy="216535"/>
            </a:xfrm>
            <a:custGeom>
              <a:avLst/>
              <a:gdLst/>
              <a:ahLst/>
              <a:cxnLst/>
              <a:rect l="l" t="t" r="r" b="b"/>
              <a:pathLst>
                <a:path w="7920355" h="216535">
                  <a:moveTo>
                    <a:pt x="7919999" y="0"/>
                  </a:moveTo>
                  <a:lnTo>
                    <a:pt x="0" y="0"/>
                  </a:lnTo>
                  <a:lnTo>
                    <a:pt x="0" y="216001"/>
                  </a:lnTo>
                  <a:lnTo>
                    <a:pt x="7919999" y="216001"/>
                  </a:lnTo>
                  <a:lnTo>
                    <a:pt x="791999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5877" y="5328063"/>
              <a:ext cx="121945" cy="900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0974" y="5328063"/>
              <a:ext cx="121945" cy="90004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46290" y="5697067"/>
            <a:ext cx="7920355" cy="216535"/>
            <a:chOff x="646290" y="5697067"/>
            <a:chExt cx="7920355" cy="216535"/>
          </a:xfrm>
        </p:grpSpPr>
        <p:sp>
          <p:nvSpPr>
            <p:cNvPr id="19" name="object 19"/>
            <p:cNvSpPr/>
            <p:nvPr/>
          </p:nvSpPr>
          <p:spPr>
            <a:xfrm>
              <a:off x="646290" y="5697067"/>
              <a:ext cx="7920355" cy="216535"/>
            </a:xfrm>
            <a:custGeom>
              <a:avLst/>
              <a:gdLst/>
              <a:ahLst/>
              <a:cxnLst/>
              <a:rect l="l" t="t" r="r" b="b"/>
              <a:pathLst>
                <a:path w="7920355" h="216535">
                  <a:moveTo>
                    <a:pt x="7919999" y="0"/>
                  </a:moveTo>
                  <a:lnTo>
                    <a:pt x="0" y="0"/>
                  </a:lnTo>
                  <a:lnTo>
                    <a:pt x="0" y="216001"/>
                  </a:lnTo>
                  <a:lnTo>
                    <a:pt x="7919999" y="216001"/>
                  </a:lnTo>
                  <a:lnTo>
                    <a:pt x="791999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5877" y="5760073"/>
              <a:ext cx="121945" cy="899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90974" y="5760073"/>
              <a:ext cx="121945" cy="8999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543161" y="1825426"/>
            <a:ext cx="165735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20" dirty="0">
                <a:solidFill>
                  <a:srgbClr val="231F20"/>
                </a:solidFill>
                <a:latin typeface="+mj-lt"/>
                <a:cs typeface="+mj-lt"/>
              </a:rPr>
              <a:t>Z8</a:t>
            </a:r>
            <a:endParaRPr sz="800" spc="120" dirty="0">
              <a:solidFill>
                <a:srgbClr val="231F20"/>
              </a:solidFill>
              <a:latin typeface="+mj-lt"/>
              <a:cs typeface="+mj-l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55750" y="2157730"/>
            <a:ext cx="1708150" cy="70040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Максимум 6 плат.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23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Каждая плата поддерживает до 2 каналов с разрешением 4096×2160@60 </a:t>
            </a:r>
            <a:r>
              <a:rPr lang="en-US" altLang="en-US" sz="600" dirty="0">
                <a:solidFill>
                  <a:srgbClr val="414042"/>
                </a:solidFill>
                <a:latin typeface="+mj-lt"/>
                <a:cs typeface="+mj-lt"/>
              </a:rPr>
              <a:t>Hz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.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23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2× HDMI 2.0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23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2× DP 1.2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23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2× 12G SDI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6290" y="3105061"/>
            <a:ext cx="7920355" cy="216535"/>
          </a:xfrm>
          <a:prstGeom prst="rect">
            <a:avLst/>
          </a:prstGeom>
          <a:solidFill>
            <a:srgbClr val="F1F2F2"/>
          </a:solidFill>
        </p:spPr>
        <p:txBody>
          <a:bodyPr vert="horz" wrap="square" lIns="0" tIns="4889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385"/>
              </a:spcBef>
              <a:tabLst>
                <a:tab pos="908685" algn="l"/>
                <a:tab pos="3582670" algn="l"/>
                <a:tab pos="6743700" algn="l"/>
              </a:tabLst>
            </a:pPr>
            <a:r>
              <a:rPr sz="700" spc="13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HDCP</a:t>
            </a:r>
            <a:r>
              <a:rPr sz="7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	</a:t>
            </a:r>
            <a:r>
              <a:rPr sz="600" spc="-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2.2</a:t>
            </a: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	</a:t>
            </a:r>
            <a:r>
              <a:rPr sz="600" spc="-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2.3</a:t>
            </a: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	</a:t>
            </a:r>
            <a:r>
              <a:rPr sz="600" spc="-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2.2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14450" y="3300095"/>
            <a:ext cx="2687320" cy="6686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Максимум 4 платы.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Каждое устройство поддерживает только один тип выходной платы: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1) 4× порта 5G Ethernet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2) 2× оптических порта 10G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3) 2× оптических порта 10G + 2× оптических порта 10G (2 основных и 2 резервных)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6110" y="3969067"/>
            <a:ext cx="7920355" cy="156210"/>
          </a:xfrm>
          <a:prstGeom prst="rect">
            <a:avLst/>
          </a:prstGeom>
          <a:solidFill>
            <a:srgbClr val="F1F2F2"/>
          </a:solidFill>
        </p:spPr>
        <p:txBody>
          <a:bodyPr vert="horz" wrap="square" lIns="0" tIns="4889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385"/>
              </a:spcBef>
              <a:tabLst>
                <a:tab pos="908685" algn="l"/>
                <a:tab pos="3582670" algn="l"/>
                <a:tab pos="6743700" algn="l"/>
              </a:tabLst>
            </a:pPr>
            <a:r>
              <a:rPr sz="700" dirty="0">
                <a:solidFill>
                  <a:srgbClr val="414042"/>
                </a:solidFill>
                <a:latin typeface="+mj-lt"/>
                <a:cs typeface="+mj-lt"/>
              </a:rPr>
              <a:t>Область управления</a:t>
            </a:r>
            <a:r>
              <a:rPr lang="en-US" altLang="en-US" sz="700" dirty="0">
                <a:solidFill>
                  <a:srgbClr val="414042"/>
                </a:solidFill>
                <a:latin typeface="+mj-lt"/>
                <a:cs typeface="+mj-lt"/>
              </a:rPr>
              <a:t>     35.38 миллиона пикселей</a:t>
            </a:r>
            <a:r>
              <a:rPr sz="7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	</a:t>
            </a:r>
            <a:r>
              <a:rPr lang="en-US" altLang="en-US" sz="7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      </a:t>
            </a:r>
            <a:r>
              <a:rPr sz="700" dirty="0">
                <a:solidFill>
                  <a:srgbClr val="414042"/>
                </a:solidFill>
                <a:latin typeface="+mj-lt"/>
                <a:cs typeface="+mj-lt"/>
              </a:rPr>
              <a:t>17.69 миллиона пикселей</a:t>
            </a: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	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8.8 миллиона пикселей.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43050" y="2865755"/>
            <a:ext cx="6992620" cy="14033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685" algn="l"/>
                <a:tab pos="5847080" algn="l"/>
              </a:tabLst>
            </a:pPr>
            <a:r>
              <a:rPr sz="600" spc="40" dirty="0">
                <a:solidFill>
                  <a:srgbClr val="414042"/>
                </a:solidFill>
                <a:latin typeface="+mj-lt"/>
                <a:cs typeface="+mj-lt"/>
              </a:rPr>
              <a:t>4096×2160@60Hz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	</a:t>
            </a:r>
            <a:r>
              <a:rPr sz="600" spc="40" dirty="0">
                <a:solidFill>
                  <a:srgbClr val="414042"/>
                </a:solidFill>
                <a:latin typeface="+mj-lt"/>
                <a:cs typeface="+mj-lt"/>
              </a:rPr>
              <a:t>4096×2160@60Hz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	</a:t>
            </a:r>
            <a:r>
              <a:rPr sz="600" spc="40" dirty="0">
                <a:solidFill>
                  <a:srgbClr val="414042"/>
                </a:solidFill>
                <a:latin typeface="+mj-lt"/>
                <a:cs typeface="+mj-lt"/>
              </a:rPr>
              <a:t>4096×2160@60Hz</a:t>
            </a:r>
            <a:endParaRPr sz="600">
              <a:latin typeface="+mj-lt"/>
              <a:cs typeface="+mj-l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43161" y="4663318"/>
            <a:ext cx="59074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685" algn="l"/>
                <a:tab pos="5847080" algn="l"/>
              </a:tabLst>
            </a:pPr>
            <a:r>
              <a:rPr sz="600" spc="15" dirty="0">
                <a:solidFill>
                  <a:srgbClr val="414042"/>
                </a:solidFill>
                <a:latin typeface="+mj-lt"/>
                <a:cs typeface="+mj-lt"/>
              </a:rPr>
              <a:t>4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	</a:t>
            </a:r>
            <a:r>
              <a:rPr sz="600" spc="15" dirty="0">
                <a:solidFill>
                  <a:srgbClr val="414042"/>
                </a:solidFill>
                <a:latin typeface="+mj-lt"/>
                <a:cs typeface="+mj-lt"/>
              </a:rPr>
              <a:t>2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	</a:t>
            </a:r>
            <a:r>
              <a:rPr sz="600" spc="15" dirty="0">
                <a:solidFill>
                  <a:srgbClr val="414042"/>
                </a:solidFill>
                <a:latin typeface="+mj-lt"/>
                <a:cs typeface="+mj-lt"/>
              </a:rPr>
              <a:t>3</a:t>
            </a:r>
            <a:endParaRPr sz="600">
              <a:latin typeface="+mj-lt"/>
              <a:cs typeface="+mj-l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43050" y="4192905"/>
            <a:ext cx="2449830" cy="14795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685" algn="l"/>
                <a:tab pos="5847080" algn="l"/>
              </a:tabLst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Низкая задержка, обрезка, масштабирование, объединение.		</a:t>
            </a:r>
            <a:endParaRPr sz="600">
              <a:latin typeface="+mj-lt"/>
              <a:cs typeface="+mj-l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6290" y="4401070"/>
            <a:ext cx="7920355" cy="1409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0" algn="l" rtl="0" eaLnBrk="1" fontAlgn="auto" latinLnBrk="0" hangingPunct="1">
              <a:lnSpc>
                <a:spcPct val="100000"/>
              </a:lnSpc>
              <a:spcBef>
                <a:spcPts val="180"/>
              </a:spcBef>
              <a:buClrTx/>
              <a:buSzTx/>
              <a:buFontTx/>
              <a:buNone/>
            </a:pPr>
            <a:r>
              <a:rPr kumimoji="0" sz="600" b="0" i="0" u="none" strike="noStrike" kern="0" cap="none" spc="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</a:rPr>
              <a:t>Цветокоррекция:</a:t>
            </a:r>
            <a:r>
              <a:rPr kumimoji="0" lang="ru-RU" altLang="en-US" sz="600" b="0" i="0" u="none" strike="noStrike" kern="0" cap="none" spc="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</a:rPr>
              <a:t>              </a:t>
            </a:r>
            <a:r>
              <a:rPr kumimoji="0" sz="600" b="0" i="0" u="none" strike="noStrike" kern="0" cap="none" spc="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</a:rPr>
              <a:t>3D LUT, цветовой куб, кривые цвета. </a:t>
            </a:r>
            <a:r>
              <a:rPr kumimoji="0" lang="ru-RU" altLang="en-US" sz="600" b="0" i="0" u="none" strike="noStrike" kern="0" cap="none" spc="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</a:rPr>
              <a:t>                                                                </a:t>
            </a:r>
            <a:r>
              <a:rPr kumimoji="0" sz="600" b="0" i="0" u="none" strike="noStrike" kern="0" cap="none" spc="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</a:rPr>
              <a:t>3D LUT, цветовой куб, кривые цвета, коррекция цветового пространства.</a:t>
            </a:r>
            <a:endParaRPr kumimoji="0" sz="600" b="0" i="0" u="none" strike="noStrike" kern="0" cap="none" spc="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5877" y="5112063"/>
            <a:ext cx="121945" cy="9000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5877" y="5544061"/>
            <a:ext cx="121945" cy="90004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7378228" y="1825426"/>
            <a:ext cx="1657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20" dirty="0">
                <a:solidFill>
                  <a:srgbClr val="231F20"/>
                </a:solidFill>
                <a:latin typeface="+mj-lt"/>
                <a:cs typeface="+mj-lt"/>
              </a:rPr>
              <a:t>Z3</a:t>
            </a:r>
            <a:endParaRPr sz="800" spc="120" dirty="0">
              <a:solidFill>
                <a:srgbClr val="231F20"/>
              </a:solidFill>
              <a:latin typeface="+mj-lt"/>
              <a:cs typeface="+mj-lt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30135" y="5535060"/>
            <a:ext cx="107947" cy="10800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7390928" y="2138811"/>
            <a:ext cx="424815" cy="40703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1×HDMI</a:t>
            </a:r>
            <a:r>
              <a:rPr sz="600" spc="-65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2.0</a:t>
            </a:r>
            <a:endParaRPr sz="600">
              <a:latin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r>
              <a:rPr sz="600" spc="-35" dirty="0">
                <a:solidFill>
                  <a:srgbClr val="414042"/>
                </a:solidFill>
                <a:latin typeface="+mj-lt"/>
                <a:cs typeface="+mj-lt"/>
              </a:rPr>
              <a:t>1×DP</a:t>
            </a:r>
            <a:r>
              <a:rPr sz="600" spc="-10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1.2</a:t>
            </a:r>
            <a:endParaRPr sz="600">
              <a:latin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r>
              <a:rPr sz="600" spc="-40" dirty="0">
                <a:solidFill>
                  <a:srgbClr val="414042"/>
                </a:solidFill>
                <a:latin typeface="+mj-lt"/>
                <a:cs typeface="+mj-lt"/>
              </a:rPr>
              <a:t>1×12G</a:t>
            </a:r>
            <a:r>
              <a:rPr sz="600" spc="-9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600" spc="-25" dirty="0">
                <a:solidFill>
                  <a:srgbClr val="414042"/>
                </a:solidFill>
                <a:latin typeface="+mj-lt"/>
                <a:cs typeface="+mj-lt"/>
              </a:rPr>
              <a:t>SDI</a:t>
            </a:r>
            <a:endParaRPr sz="600">
              <a:latin typeface="+mj-lt"/>
              <a:cs typeface="+mj-l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78065" y="3354705"/>
            <a:ext cx="1016635" cy="384810"/>
          </a:xfrm>
          <a:prstGeom prst="rect">
            <a:avLst/>
          </a:prstGeom>
        </p:spPr>
        <p:txBody>
          <a:bodyPr vert="horz" wrap="square" lIns="0" tIns="4826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6× портов 5G Сетевой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3× оптических порта 10G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0974" y="5112063"/>
            <a:ext cx="121945" cy="90004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0974" y="5544061"/>
            <a:ext cx="121945" cy="90004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83756" y="1438992"/>
            <a:ext cx="147675" cy="147662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779611" y="2178130"/>
            <a:ext cx="36830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cs typeface="+mj-lt"/>
              </a:rPr>
              <a:t>Вход сигнала</a:t>
            </a:r>
            <a:endParaRPr sz="700" spc="-15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6911" y="3388414"/>
            <a:ext cx="38100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cs typeface="+mj-lt"/>
              </a:rPr>
              <a:t>Выход сигнала</a:t>
            </a:r>
            <a:endParaRPr sz="700" spc="-15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3860" y="5697220"/>
            <a:ext cx="8162925" cy="125095"/>
          </a:xfrm>
          <a:prstGeom prst="rect">
            <a:avLst/>
          </a:prstGeom>
        </p:spPr>
        <p:txBody>
          <a:bodyPr vert="horz" wrap="square" lIns="0" tIns="52069" rIns="0" bIns="0" rtlCol="0">
            <a:noAutofit/>
          </a:bodyPr>
          <a:lstStyle/>
          <a:p>
            <a:pPr marL="132715">
              <a:lnSpc>
                <a:spcPct val="100000"/>
              </a:lnSpc>
              <a:spcBef>
                <a:spcPts val="410"/>
              </a:spcBef>
            </a:pPr>
            <a:r>
              <a:rPr sz="700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Управление по LAN</a:t>
            </a:r>
            <a:endParaRPr sz="7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5795" y="2799715"/>
            <a:ext cx="913130" cy="33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cs typeface="+mj-lt"/>
              </a:rPr>
              <a:t>Разрешение одноканального входа</a:t>
            </a:r>
            <a:endParaRPr sz="700" spc="-1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3860" y="5535295"/>
            <a:ext cx="1093470" cy="10985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32715">
              <a:lnSpc>
                <a:spcPct val="100000"/>
              </a:lnSpc>
              <a:spcBef>
                <a:spcPts val="405"/>
              </a:spcBef>
            </a:pPr>
            <a:r>
              <a:rPr sz="700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Управление по USB</a:t>
            </a:r>
            <a:endParaRPr sz="7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19455" y="4641850"/>
            <a:ext cx="59499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Количество окон</a:t>
            </a:r>
            <a:endParaRPr sz="700" spc="-15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6911" y="5085337"/>
            <a:ext cx="3822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cs typeface="+mj-lt"/>
              </a:rPr>
              <a:t>Genlock</a:t>
            </a:r>
            <a:endParaRPr sz="700" spc="-1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46290" y="5265064"/>
            <a:ext cx="7920355" cy="2165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395"/>
              </a:spcBef>
            </a:pPr>
            <a:r>
              <a:rPr sz="700" spc="13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HDR</a:t>
            </a:r>
            <a:endParaRPr sz="7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46290" y="4833061"/>
            <a:ext cx="7920355" cy="21653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515"/>
              </a:spcBef>
            </a:pPr>
            <a:r>
              <a:rPr sz="700" spc="10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5G</a:t>
            </a:r>
            <a:endParaRPr sz="7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67080" y="4173220"/>
            <a:ext cx="45275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Обработка видео</a:t>
            </a:r>
            <a:endParaRPr sz="700" spc="-15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45160" y="5953760"/>
            <a:ext cx="732790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14042"/>
                </a:solidFill>
                <a:latin typeface="+mj-lt"/>
                <a:ea typeface="+mj-lt"/>
                <a:cs typeface="Chalkboard" panose="03050602040202020205" charset="0"/>
              </a:rPr>
              <a:t>Аутентификация</a:t>
            </a:r>
            <a:endParaRPr sz="700" spc="-25" dirty="0">
              <a:solidFill>
                <a:srgbClr val="414042"/>
              </a:solidFill>
              <a:latin typeface="+mj-lt"/>
              <a:ea typeface="+mj-lt"/>
              <a:cs typeface="Chalkboard" panose="03050602040202020205" charset="0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555879" y="5965745"/>
            <a:ext cx="1079500" cy="111125"/>
            <a:chOff x="1555879" y="5965745"/>
            <a:chExt cx="1079500" cy="111125"/>
          </a:xfrm>
        </p:grpSpPr>
        <p:sp>
          <p:nvSpPr>
            <p:cNvPr id="52" name="object 52"/>
            <p:cNvSpPr/>
            <p:nvPr/>
          </p:nvSpPr>
          <p:spPr>
            <a:xfrm>
              <a:off x="1555877" y="5987135"/>
              <a:ext cx="111125" cy="86995"/>
            </a:xfrm>
            <a:custGeom>
              <a:avLst/>
              <a:gdLst/>
              <a:ahLst/>
              <a:cxnLst/>
              <a:rect l="l" t="t" r="r" b="b"/>
              <a:pathLst>
                <a:path w="111125" h="86995">
                  <a:moveTo>
                    <a:pt x="45605" y="0"/>
                  </a:moveTo>
                  <a:lnTo>
                    <a:pt x="27190" y="3390"/>
                  </a:lnTo>
                  <a:lnTo>
                    <a:pt x="13042" y="12674"/>
                  </a:lnTo>
                  <a:lnTo>
                    <a:pt x="3505" y="26428"/>
                  </a:lnTo>
                  <a:lnTo>
                    <a:pt x="0" y="43230"/>
                  </a:lnTo>
                  <a:lnTo>
                    <a:pt x="3505" y="60045"/>
                  </a:lnTo>
                  <a:lnTo>
                    <a:pt x="13042" y="73799"/>
                  </a:lnTo>
                  <a:lnTo>
                    <a:pt x="27190" y="83083"/>
                  </a:lnTo>
                  <a:lnTo>
                    <a:pt x="44475" y="86487"/>
                  </a:lnTo>
                  <a:lnTo>
                    <a:pt x="45605" y="86474"/>
                  </a:lnTo>
                  <a:lnTo>
                    <a:pt x="45605" y="72047"/>
                  </a:lnTo>
                  <a:lnTo>
                    <a:pt x="32943" y="69799"/>
                  </a:lnTo>
                  <a:lnTo>
                    <a:pt x="23520" y="63614"/>
                  </a:lnTo>
                  <a:lnTo>
                    <a:pt x="17157" y="54444"/>
                  </a:lnTo>
                  <a:lnTo>
                    <a:pt x="14820" y="43230"/>
                  </a:lnTo>
                  <a:lnTo>
                    <a:pt x="17157" y="32029"/>
                  </a:lnTo>
                  <a:lnTo>
                    <a:pt x="23520" y="22860"/>
                  </a:lnTo>
                  <a:lnTo>
                    <a:pt x="32943" y="16675"/>
                  </a:lnTo>
                  <a:lnTo>
                    <a:pt x="44475" y="14401"/>
                  </a:lnTo>
                  <a:lnTo>
                    <a:pt x="45605" y="14427"/>
                  </a:lnTo>
                  <a:lnTo>
                    <a:pt x="45605" y="0"/>
                  </a:lnTo>
                  <a:close/>
                </a:path>
                <a:path w="111125" h="86995">
                  <a:moveTo>
                    <a:pt x="110617" y="0"/>
                  </a:moveTo>
                  <a:lnTo>
                    <a:pt x="92202" y="3390"/>
                  </a:lnTo>
                  <a:lnTo>
                    <a:pt x="78066" y="12674"/>
                  </a:lnTo>
                  <a:lnTo>
                    <a:pt x="68516" y="26428"/>
                  </a:lnTo>
                  <a:lnTo>
                    <a:pt x="65011" y="43230"/>
                  </a:lnTo>
                  <a:lnTo>
                    <a:pt x="68516" y="60045"/>
                  </a:lnTo>
                  <a:lnTo>
                    <a:pt x="78066" y="73799"/>
                  </a:lnTo>
                  <a:lnTo>
                    <a:pt x="92202" y="83083"/>
                  </a:lnTo>
                  <a:lnTo>
                    <a:pt x="109486" y="86487"/>
                  </a:lnTo>
                  <a:lnTo>
                    <a:pt x="110617" y="86474"/>
                  </a:lnTo>
                  <a:lnTo>
                    <a:pt x="110617" y="72047"/>
                  </a:lnTo>
                  <a:lnTo>
                    <a:pt x="99415" y="70358"/>
                  </a:lnTo>
                  <a:lnTo>
                    <a:pt x="90830" y="65620"/>
                  </a:lnTo>
                  <a:lnTo>
                    <a:pt x="84328" y="58470"/>
                  </a:lnTo>
                  <a:lnTo>
                    <a:pt x="80543" y="49504"/>
                  </a:lnTo>
                  <a:lnTo>
                    <a:pt x="104343" y="49504"/>
                  </a:lnTo>
                  <a:lnTo>
                    <a:pt x="104343" y="35636"/>
                  </a:lnTo>
                  <a:lnTo>
                    <a:pt x="80886" y="35636"/>
                  </a:lnTo>
                  <a:lnTo>
                    <a:pt x="84899" y="27165"/>
                  </a:lnTo>
                  <a:lnTo>
                    <a:pt x="91376" y="20434"/>
                  </a:lnTo>
                  <a:lnTo>
                    <a:pt x="99758" y="16002"/>
                  </a:lnTo>
                  <a:lnTo>
                    <a:pt x="109486" y="14401"/>
                  </a:lnTo>
                  <a:lnTo>
                    <a:pt x="110617" y="14427"/>
                  </a:lnTo>
                  <a:lnTo>
                    <a:pt x="11061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  <a:cs typeface="+mj-lt"/>
              </a:endParaRPr>
            </a:p>
          </p:txBody>
        </p:sp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21173" y="5987101"/>
              <a:ext cx="213601" cy="8319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22899" y="5988107"/>
              <a:ext cx="140090" cy="8377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05160" y="5965745"/>
              <a:ext cx="133042" cy="11064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89025" y="5996543"/>
              <a:ext cx="89372" cy="7246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65050" y="5974840"/>
              <a:ext cx="129286" cy="9969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98438" y="5988031"/>
              <a:ext cx="102654" cy="86398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7390976" y="5965745"/>
            <a:ext cx="838835" cy="111125"/>
            <a:chOff x="7390976" y="5965745"/>
            <a:chExt cx="838835" cy="111125"/>
          </a:xfrm>
        </p:grpSpPr>
        <p:sp>
          <p:nvSpPr>
            <p:cNvPr id="60" name="object 60"/>
            <p:cNvSpPr/>
            <p:nvPr/>
          </p:nvSpPr>
          <p:spPr>
            <a:xfrm>
              <a:off x="7390968" y="5987135"/>
              <a:ext cx="111125" cy="86995"/>
            </a:xfrm>
            <a:custGeom>
              <a:avLst/>
              <a:gdLst/>
              <a:ahLst/>
              <a:cxnLst/>
              <a:rect l="l" t="t" r="r" b="b"/>
              <a:pathLst>
                <a:path w="111125" h="86995">
                  <a:moveTo>
                    <a:pt x="45605" y="0"/>
                  </a:moveTo>
                  <a:lnTo>
                    <a:pt x="27190" y="3390"/>
                  </a:lnTo>
                  <a:lnTo>
                    <a:pt x="13055" y="12674"/>
                  </a:lnTo>
                  <a:lnTo>
                    <a:pt x="3505" y="26428"/>
                  </a:lnTo>
                  <a:lnTo>
                    <a:pt x="0" y="43230"/>
                  </a:lnTo>
                  <a:lnTo>
                    <a:pt x="3505" y="60045"/>
                  </a:lnTo>
                  <a:lnTo>
                    <a:pt x="13055" y="73799"/>
                  </a:lnTo>
                  <a:lnTo>
                    <a:pt x="27190" y="83083"/>
                  </a:lnTo>
                  <a:lnTo>
                    <a:pt x="44475" y="86487"/>
                  </a:lnTo>
                  <a:lnTo>
                    <a:pt x="45605" y="86474"/>
                  </a:lnTo>
                  <a:lnTo>
                    <a:pt x="45605" y="72047"/>
                  </a:lnTo>
                  <a:lnTo>
                    <a:pt x="32956" y="69799"/>
                  </a:lnTo>
                  <a:lnTo>
                    <a:pt x="23520" y="63614"/>
                  </a:lnTo>
                  <a:lnTo>
                    <a:pt x="17157" y="54444"/>
                  </a:lnTo>
                  <a:lnTo>
                    <a:pt x="14820" y="43230"/>
                  </a:lnTo>
                  <a:lnTo>
                    <a:pt x="17157" y="32029"/>
                  </a:lnTo>
                  <a:lnTo>
                    <a:pt x="23520" y="22860"/>
                  </a:lnTo>
                  <a:lnTo>
                    <a:pt x="32956" y="16675"/>
                  </a:lnTo>
                  <a:lnTo>
                    <a:pt x="44475" y="14401"/>
                  </a:lnTo>
                  <a:lnTo>
                    <a:pt x="45605" y="14427"/>
                  </a:lnTo>
                  <a:lnTo>
                    <a:pt x="45605" y="0"/>
                  </a:lnTo>
                  <a:close/>
                </a:path>
                <a:path w="111125" h="86995">
                  <a:moveTo>
                    <a:pt x="110617" y="0"/>
                  </a:moveTo>
                  <a:lnTo>
                    <a:pt x="92202" y="3390"/>
                  </a:lnTo>
                  <a:lnTo>
                    <a:pt x="78066" y="12674"/>
                  </a:lnTo>
                  <a:lnTo>
                    <a:pt x="68516" y="26428"/>
                  </a:lnTo>
                  <a:lnTo>
                    <a:pt x="65011" y="43230"/>
                  </a:lnTo>
                  <a:lnTo>
                    <a:pt x="68516" y="60045"/>
                  </a:lnTo>
                  <a:lnTo>
                    <a:pt x="78066" y="73799"/>
                  </a:lnTo>
                  <a:lnTo>
                    <a:pt x="92202" y="83083"/>
                  </a:lnTo>
                  <a:lnTo>
                    <a:pt x="109486" y="86487"/>
                  </a:lnTo>
                  <a:lnTo>
                    <a:pt x="110617" y="86474"/>
                  </a:lnTo>
                  <a:lnTo>
                    <a:pt x="110617" y="72047"/>
                  </a:lnTo>
                  <a:lnTo>
                    <a:pt x="99428" y="70358"/>
                  </a:lnTo>
                  <a:lnTo>
                    <a:pt x="90830" y="65620"/>
                  </a:lnTo>
                  <a:lnTo>
                    <a:pt x="84328" y="58470"/>
                  </a:lnTo>
                  <a:lnTo>
                    <a:pt x="80543" y="49504"/>
                  </a:lnTo>
                  <a:lnTo>
                    <a:pt x="104343" y="49504"/>
                  </a:lnTo>
                  <a:lnTo>
                    <a:pt x="104343" y="35636"/>
                  </a:lnTo>
                  <a:lnTo>
                    <a:pt x="80886" y="35636"/>
                  </a:lnTo>
                  <a:lnTo>
                    <a:pt x="84899" y="27165"/>
                  </a:lnTo>
                  <a:lnTo>
                    <a:pt x="91376" y="20434"/>
                  </a:lnTo>
                  <a:lnTo>
                    <a:pt x="99758" y="16002"/>
                  </a:lnTo>
                  <a:lnTo>
                    <a:pt x="109486" y="14401"/>
                  </a:lnTo>
                  <a:lnTo>
                    <a:pt x="110617" y="14427"/>
                  </a:lnTo>
                  <a:lnTo>
                    <a:pt x="11061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  <a:cs typeface="+mj-lt"/>
              </a:endParaRPr>
            </a:p>
          </p:txBody>
        </p:sp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57997" y="5988107"/>
              <a:ext cx="140090" cy="8377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40258" y="5965745"/>
              <a:ext cx="133042" cy="11064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24122" y="5996543"/>
              <a:ext cx="89372" cy="7246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00148" y="5974840"/>
              <a:ext cx="129286" cy="9969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33535" y="5988031"/>
              <a:ext cx="102654" cy="86398"/>
            </a:xfrm>
            <a:prstGeom prst="rect">
              <a:avLst/>
            </a:prstGeom>
          </p:spPr>
        </p:pic>
      </p:grpSp>
      <p:pic>
        <p:nvPicPr>
          <p:cNvPr id="66" name="object 6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390931" y="1641284"/>
            <a:ext cx="752955" cy="101417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4217342" y="1825426"/>
            <a:ext cx="208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5" dirty="0">
                <a:solidFill>
                  <a:srgbClr val="231F20"/>
                </a:solidFill>
                <a:latin typeface="+mj-lt"/>
                <a:cs typeface="+mj-lt"/>
              </a:rPr>
              <a:t>Z8t</a:t>
            </a:r>
            <a:endParaRPr sz="800" spc="55" dirty="0">
              <a:solidFill>
                <a:srgbClr val="231F20"/>
              </a:solidFill>
              <a:latin typeface="+mj-lt"/>
              <a:cs typeface="+mj-l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229735" y="2138680"/>
            <a:ext cx="2722245" cy="719455"/>
          </a:xfrm>
          <a:prstGeom prst="rect">
            <a:avLst/>
          </a:prstGeom>
        </p:spPr>
        <p:txBody>
          <a:bodyPr vert="horz" wrap="square" lIns="0" tIns="4826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38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2× HDMI 2.0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2× DP 1.2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2× 12G SDI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1× HDMI 2.1 + 1× DP 1.4 + 1× 12G SDI, каждый с одним LOOP-портом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1× ST 2110 (без сжатия, 4096x2160@60Hz) с одним LOOP-портом</a:t>
            </a:r>
            <a:r>
              <a:rPr sz="600" spc="35" dirty="0">
                <a:solidFill>
                  <a:srgbClr val="414042"/>
                </a:solidFill>
                <a:latin typeface="+mj-lt"/>
                <a:cs typeface="+mj-lt"/>
              </a:rPr>
              <a:t>）</a:t>
            </a:r>
            <a:endParaRPr sz="600">
              <a:latin typeface="+mj-lt"/>
              <a:cs typeface="+mj-l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217035" y="3380105"/>
            <a:ext cx="1342390" cy="45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435">
              <a:lnSpc>
                <a:spcPct val="111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Максимум 2 платы.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  <a:p>
            <a:pPr marL="12700" marR="51435">
              <a:lnSpc>
                <a:spcPct val="111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1) 4× порта 5G Сетевой порт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  <a:p>
            <a:pPr marL="12700" marR="51435">
              <a:lnSpc>
                <a:spcPct val="111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2) 2× оптических порта 10G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  <a:p>
            <a:pPr marL="12700" marR="51435">
              <a:lnSpc>
                <a:spcPct val="111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3) 4× оптических порта 10G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pic>
        <p:nvPicPr>
          <p:cNvPr id="70" name="object 7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30082" y="5112063"/>
            <a:ext cx="121945" cy="90004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230082" y="4896070"/>
            <a:ext cx="121945" cy="89992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230082" y="5328062"/>
            <a:ext cx="121945" cy="90004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230082" y="5760073"/>
            <a:ext cx="121945" cy="89992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062091" y="1383964"/>
            <a:ext cx="129616" cy="129603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5074341" y="1396944"/>
            <a:ext cx="10541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25" dirty="0">
                <a:solidFill>
                  <a:srgbClr val="FFFFFF"/>
                </a:solidFill>
                <a:latin typeface="+mj-lt"/>
                <a:cs typeface="+mj-lt"/>
              </a:rPr>
              <a:t>5G</a:t>
            </a:r>
            <a:endParaRPr sz="500" b="1" spc="-25" dirty="0">
              <a:solidFill>
                <a:srgbClr val="FFFFFF"/>
              </a:solidFill>
              <a:latin typeface="+mj-lt"/>
              <a:cs typeface="+mj-lt"/>
            </a:endParaRPr>
          </a:p>
        </p:txBody>
      </p:sp>
      <p:pic>
        <p:nvPicPr>
          <p:cNvPr id="76" name="object 7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230042" y="1523962"/>
            <a:ext cx="792000" cy="209229"/>
          </a:xfrm>
          <a:prstGeom prst="rect">
            <a:avLst/>
          </a:prstGeom>
        </p:spPr>
      </p:pic>
      <p:grpSp>
        <p:nvGrpSpPr>
          <p:cNvPr id="77" name="object 77"/>
          <p:cNvGrpSpPr/>
          <p:nvPr/>
        </p:nvGrpSpPr>
        <p:grpSpPr>
          <a:xfrm>
            <a:off x="4230085" y="5967066"/>
            <a:ext cx="1024890" cy="108585"/>
            <a:chOff x="4230085" y="5967066"/>
            <a:chExt cx="1024890" cy="108585"/>
          </a:xfrm>
        </p:grpSpPr>
        <p:pic>
          <p:nvPicPr>
            <p:cNvPr id="78" name="object 7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230085" y="5978857"/>
              <a:ext cx="107994" cy="8442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936338" y="5980453"/>
              <a:ext cx="208521" cy="8121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373928" y="5978338"/>
              <a:ext cx="268238" cy="8494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781614" y="5967066"/>
              <a:ext cx="129894" cy="108000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673409" y="5985649"/>
              <a:ext cx="87630" cy="71120"/>
            </a:xfrm>
            <a:custGeom>
              <a:avLst/>
              <a:gdLst/>
              <a:ahLst/>
              <a:cxnLst/>
              <a:rect l="l" t="t" r="r" b="b"/>
              <a:pathLst>
                <a:path w="87629" h="71120">
                  <a:moveTo>
                    <a:pt x="9613" y="68414"/>
                  </a:moveTo>
                  <a:lnTo>
                    <a:pt x="9055" y="65455"/>
                  </a:lnTo>
                  <a:lnTo>
                    <a:pt x="9067" y="1651"/>
                  </a:lnTo>
                  <a:lnTo>
                    <a:pt x="8940" y="3403"/>
                  </a:lnTo>
                  <a:lnTo>
                    <a:pt x="7886" y="1600"/>
                  </a:lnTo>
                  <a:lnTo>
                    <a:pt x="1778" y="1600"/>
                  </a:lnTo>
                  <a:lnTo>
                    <a:pt x="292" y="2755"/>
                  </a:lnTo>
                  <a:lnTo>
                    <a:pt x="292" y="66852"/>
                  </a:lnTo>
                  <a:lnTo>
                    <a:pt x="0" y="68427"/>
                  </a:lnTo>
                  <a:lnTo>
                    <a:pt x="1358" y="68986"/>
                  </a:lnTo>
                  <a:lnTo>
                    <a:pt x="7886" y="68999"/>
                  </a:lnTo>
                  <a:lnTo>
                    <a:pt x="9613" y="68414"/>
                  </a:lnTo>
                  <a:close/>
                </a:path>
                <a:path w="87629" h="71120">
                  <a:moveTo>
                    <a:pt x="87261" y="15265"/>
                  </a:moveTo>
                  <a:lnTo>
                    <a:pt x="87083" y="14351"/>
                  </a:lnTo>
                  <a:lnTo>
                    <a:pt x="86499" y="13931"/>
                  </a:lnTo>
                  <a:lnTo>
                    <a:pt x="82931" y="9677"/>
                  </a:lnTo>
                  <a:lnTo>
                    <a:pt x="50393" y="0"/>
                  </a:lnTo>
                  <a:lnTo>
                    <a:pt x="43942" y="1219"/>
                  </a:lnTo>
                  <a:lnTo>
                    <a:pt x="33540" y="7924"/>
                  </a:lnTo>
                  <a:lnTo>
                    <a:pt x="31089" y="10299"/>
                  </a:lnTo>
                  <a:lnTo>
                    <a:pt x="24396" y="18021"/>
                  </a:lnTo>
                  <a:lnTo>
                    <a:pt x="21120" y="25679"/>
                  </a:lnTo>
                  <a:lnTo>
                    <a:pt x="21120" y="34074"/>
                  </a:lnTo>
                  <a:lnTo>
                    <a:pt x="21120" y="39649"/>
                  </a:lnTo>
                  <a:lnTo>
                    <a:pt x="47701" y="69634"/>
                  </a:lnTo>
                  <a:lnTo>
                    <a:pt x="65087" y="70739"/>
                  </a:lnTo>
                  <a:lnTo>
                    <a:pt x="72796" y="68643"/>
                  </a:lnTo>
                  <a:lnTo>
                    <a:pt x="82245" y="62217"/>
                  </a:lnTo>
                  <a:lnTo>
                    <a:pt x="86575" y="57480"/>
                  </a:lnTo>
                  <a:lnTo>
                    <a:pt x="86918" y="56235"/>
                  </a:lnTo>
                  <a:lnTo>
                    <a:pt x="86131" y="55270"/>
                  </a:lnTo>
                  <a:lnTo>
                    <a:pt x="80949" y="51358"/>
                  </a:lnTo>
                  <a:lnTo>
                    <a:pt x="80467" y="51206"/>
                  </a:lnTo>
                  <a:lnTo>
                    <a:pt x="79743" y="51752"/>
                  </a:lnTo>
                  <a:lnTo>
                    <a:pt x="79159" y="52616"/>
                  </a:lnTo>
                  <a:lnTo>
                    <a:pt x="76682" y="55295"/>
                  </a:lnTo>
                  <a:lnTo>
                    <a:pt x="73596" y="57645"/>
                  </a:lnTo>
                  <a:lnTo>
                    <a:pt x="71361" y="58928"/>
                  </a:lnTo>
                  <a:lnTo>
                    <a:pt x="64274" y="61556"/>
                  </a:lnTo>
                  <a:lnTo>
                    <a:pt x="56349" y="62230"/>
                  </a:lnTo>
                  <a:lnTo>
                    <a:pt x="48514" y="60934"/>
                  </a:lnTo>
                  <a:lnTo>
                    <a:pt x="30289" y="32524"/>
                  </a:lnTo>
                  <a:lnTo>
                    <a:pt x="32435" y="24434"/>
                  </a:lnTo>
                  <a:lnTo>
                    <a:pt x="39243" y="15290"/>
                  </a:lnTo>
                  <a:lnTo>
                    <a:pt x="49110" y="9982"/>
                  </a:lnTo>
                  <a:lnTo>
                    <a:pt x="60350" y="8826"/>
                  </a:lnTo>
                  <a:lnTo>
                    <a:pt x="71323" y="12141"/>
                  </a:lnTo>
                  <a:lnTo>
                    <a:pt x="74523" y="13906"/>
                  </a:lnTo>
                  <a:lnTo>
                    <a:pt x="79171" y="18630"/>
                  </a:lnTo>
                  <a:lnTo>
                    <a:pt x="79781" y="19748"/>
                  </a:lnTo>
                  <a:lnTo>
                    <a:pt x="80467" y="20320"/>
                  </a:lnTo>
                  <a:lnTo>
                    <a:pt x="81051" y="20053"/>
                  </a:lnTo>
                  <a:lnTo>
                    <a:pt x="82118" y="19113"/>
                  </a:lnTo>
                  <a:lnTo>
                    <a:pt x="87261" y="15265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  <a:cs typeface="+mj-lt"/>
              </a:endParaRPr>
            </a:p>
          </p:txBody>
        </p:sp>
        <p:pic>
          <p:nvPicPr>
            <p:cNvPr id="83" name="object 8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169960" y="5978894"/>
              <a:ext cx="84428" cy="84339"/>
            </a:xfrm>
            <a:prstGeom prst="rect">
              <a:avLst/>
            </a:prstGeom>
          </p:spPr>
        </p:pic>
      </p:grpSp>
      <p:sp>
        <p:nvSpPr>
          <p:cNvPr id="84" name="object 29"/>
          <p:cNvSpPr txBox="1"/>
          <p:nvPr>
            <p:custDataLst>
              <p:tags r:id="rId36"/>
            </p:custDataLst>
          </p:nvPr>
        </p:nvSpPr>
        <p:spPr>
          <a:xfrm>
            <a:off x="6661150" y="4192905"/>
            <a:ext cx="2449830" cy="14795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685" algn="l"/>
                <a:tab pos="5847080" algn="l"/>
              </a:tabLst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Низкая задержка, обрезка, масштабирование.		</a:t>
            </a:r>
            <a:endParaRPr sz="600">
              <a:latin typeface="+mj-lt"/>
              <a:cs typeface="+mj-lt"/>
            </a:endParaRPr>
          </a:p>
        </p:txBody>
      </p:sp>
      <p:sp>
        <p:nvSpPr>
          <p:cNvPr id="85" name="object 29"/>
          <p:cNvSpPr txBox="1"/>
          <p:nvPr>
            <p:custDataLst>
              <p:tags r:id="rId37"/>
            </p:custDataLst>
          </p:nvPr>
        </p:nvSpPr>
        <p:spPr>
          <a:xfrm>
            <a:off x="3902075" y="4173220"/>
            <a:ext cx="2449830" cy="14795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685" algn="l"/>
                <a:tab pos="5847080" algn="l"/>
              </a:tabLst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Низкая задержка, обрезка, масштабирование, объединение, слияние сцен, автоматическая настройка частоты кадров. 		</a:t>
            </a:r>
            <a:endParaRPr sz="600">
              <a:latin typeface="+mj-lt"/>
              <a:cs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7648" y="2557602"/>
            <a:ext cx="4445" cy="294640"/>
          </a:xfrm>
          <a:custGeom>
            <a:avLst/>
            <a:gdLst/>
            <a:ahLst/>
            <a:cxnLst/>
            <a:rect l="l" t="t" r="r" b="b"/>
            <a:pathLst>
              <a:path w="4445" h="294639">
                <a:moveTo>
                  <a:pt x="4356" y="0"/>
                </a:moveTo>
                <a:lnTo>
                  <a:pt x="0" y="0"/>
                </a:lnTo>
                <a:lnTo>
                  <a:pt x="0" y="294347"/>
                </a:lnTo>
                <a:lnTo>
                  <a:pt x="4356" y="294347"/>
                </a:lnTo>
                <a:lnTo>
                  <a:pt x="4356" y="0"/>
                </a:lnTo>
                <a:close/>
              </a:path>
            </a:pathLst>
          </a:custGeom>
          <a:solidFill>
            <a:srgbClr val="32303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690005" y="2497009"/>
            <a:ext cx="1062057" cy="3547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46352" y="2494254"/>
            <a:ext cx="556895" cy="37528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-15" dirty="0">
                <a:solidFill>
                  <a:srgbClr val="323031"/>
                </a:solidFill>
                <a:latin typeface="Chalkboard" panose="03050602040202020205" charset="0"/>
                <a:cs typeface="Chalkboard" panose="03050602040202020205" charset="0"/>
              </a:rPr>
              <a:t>股票代码</a:t>
            </a:r>
            <a:endParaRPr sz="1000">
              <a:latin typeface="Chalkboard" panose="03050602040202020205" charset="0"/>
              <a:cs typeface="Chalkboard" panose="03050602040202020205" charset="0"/>
            </a:endParaRPr>
          </a:p>
          <a:p>
            <a:pPr marL="21590">
              <a:lnSpc>
                <a:spcPct val="100000"/>
              </a:lnSpc>
              <a:spcBef>
                <a:spcPts val="175"/>
              </a:spcBef>
            </a:pPr>
            <a:r>
              <a:rPr sz="1000" spc="150" dirty="0">
                <a:solidFill>
                  <a:srgbClr val="323031"/>
                </a:solidFill>
                <a:latin typeface="Chalkboard" panose="03050602040202020205" charset="0"/>
                <a:cs typeface="Chalkboard" panose="03050602040202020205" charset="0"/>
              </a:rPr>
              <a:t>301391 </a:t>
            </a:r>
            <a:endParaRPr sz="10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050" y="5985510"/>
            <a:ext cx="156527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3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4008</a:t>
            </a:r>
            <a:r>
              <a:rPr sz="1400" spc="-229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1400" spc="229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770</a:t>
            </a:r>
            <a:r>
              <a:rPr sz="1400" spc="-229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1400" spc="21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775</a:t>
            </a:r>
            <a:endParaRPr sz="14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0610" y="5737430"/>
            <a:ext cx="2764155" cy="58801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100" spc="-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卡莱特云科技股份有限公司</a:t>
            </a:r>
            <a:endParaRPr sz="1100">
              <a:latin typeface="Chalkboard" panose="03050602040202020205" charset="0"/>
              <a:cs typeface="Chalkboard" panose="03050602040202020205" charset="0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7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  <a:hlinkClick r:id="rId2"/>
              </a:rPr>
              <a:t>官方网站</a:t>
            </a:r>
            <a:r>
              <a:rPr sz="7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  <a:hlinkClick r:id="rId2"/>
              </a:rPr>
              <a:t>：www.colorlightinside.com</a:t>
            </a:r>
            <a:endParaRPr sz="700">
              <a:latin typeface="Chalkboard" panose="03050602040202020205" charset="0"/>
              <a:cs typeface="Chalkboard" panose="03050602040202020205" charset="0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7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总部地址：深圳市南山区西丽街道万科云城三期C区八栋A座37-39</a:t>
            </a:r>
            <a:r>
              <a:rPr sz="700" spc="-5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层</a:t>
            </a:r>
            <a:endParaRPr sz="7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9916" y="5881822"/>
            <a:ext cx="1661160" cy="421005"/>
          </a:xfrm>
          <a:custGeom>
            <a:avLst/>
            <a:gdLst/>
            <a:ahLst/>
            <a:cxnLst/>
            <a:rect l="l" t="t" r="r" b="b"/>
            <a:pathLst>
              <a:path w="1661160" h="421004">
                <a:moveTo>
                  <a:pt x="1642198" y="420433"/>
                </a:moveTo>
                <a:lnTo>
                  <a:pt x="18351" y="420433"/>
                </a:lnTo>
                <a:lnTo>
                  <a:pt x="11208" y="418993"/>
                </a:lnTo>
                <a:lnTo>
                  <a:pt x="5375" y="415064"/>
                </a:lnTo>
                <a:lnTo>
                  <a:pt x="1442" y="409235"/>
                </a:lnTo>
                <a:lnTo>
                  <a:pt x="0" y="402094"/>
                </a:lnTo>
                <a:lnTo>
                  <a:pt x="0" y="18338"/>
                </a:lnTo>
                <a:lnTo>
                  <a:pt x="1442" y="11197"/>
                </a:lnTo>
                <a:lnTo>
                  <a:pt x="5375" y="5368"/>
                </a:lnTo>
                <a:lnTo>
                  <a:pt x="11208" y="1440"/>
                </a:lnTo>
                <a:lnTo>
                  <a:pt x="18351" y="0"/>
                </a:lnTo>
                <a:lnTo>
                  <a:pt x="1642198" y="0"/>
                </a:lnTo>
                <a:lnTo>
                  <a:pt x="1649339" y="1440"/>
                </a:lnTo>
                <a:lnTo>
                  <a:pt x="1655168" y="5368"/>
                </a:lnTo>
                <a:lnTo>
                  <a:pt x="1659097" y="11197"/>
                </a:lnTo>
                <a:lnTo>
                  <a:pt x="1660537" y="18338"/>
                </a:lnTo>
                <a:lnTo>
                  <a:pt x="1660537" y="402094"/>
                </a:lnTo>
                <a:lnTo>
                  <a:pt x="1659097" y="409235"/>
                </a:lnTo>
                <a:lnTo>
                  <a:pt x="1655168" y="415064"/>
                </a:lnTo>
                <a:lnTo>
                  <a:pt x="1649339" y="418993"/>
                </a:lnTo>
                <a:lnTo>
                  <a:pt x="1642198" y="420433"/>
                </a:lnTo>
                <a:close/>
              </a:path>
            </a:pathLst>
          </a:custGeom>
          <a:ln w="3810">
            <a:solidFill>
              <a:srgbClr val="4140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33272" y="5804547"/>
            <a:ext cx="894080" cy="153670"/>
          </a:xfrm>
          <a:prstGeom prst="rect">
            <a:avLst/>
          </a:prstGeom>
          <a:solidFill>
            <a:srgbClr val="414042"/>
          </a:solidFill>
        </p:spPr>
        <p:txBody>
          <a:bodyPr vert="horz" wrap="square" lIns="0" tIns="12700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FFFFFF"/>
                </a:solidFill>
                <a:latin typeface="Chalkboard" panose="03050602040202020205" charset="0"/>
                <a:cs typeface="Chalkboard" panose="03050602040202020205" charset="0"/>
              </a:rPr>
              <a:t>全国服务热线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40575" y="6268715"/>
            <a:ext cx="46990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官方微信公众号</a:t>
            </a:r>
            <a:endParaRPr sz="5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20389" y="6251921"/>
            <a:ext cx="6877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版本号</a:t>
            </a: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：20240516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80598" y="6268715"/>
            <a:ext cx="27940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官方网站</a:t>
            </a:r>
            <a:endParaRPr sz="500">
              <a:latin typeface="Chalkboard" panose="03050602040202020205" charset="0"/>
              <a:cs typeface="Chalkboard" panose="03050602040202020205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50289" y="5689727"/>
            <a:ext cx="540385" cy="540385"/>
            <a:chOff x="7850289" y="5689727"/>
            <a:chExt cx="540385" cy="540385"/>
          </a:xfrm>
        </p:grpSpPr>
        <p:sp>
          <p:nvSpPr>
            <p:cNvPr id="13" name="object 13"/>
            <p:cNvSpPr/>
            <p:nvPr/>
          </p:nvSpPr>
          <p:spPr>
            <a:xfrm>
              <a:off x="7850289" y="5689727"/>
              <a:ext cx="540385" cy="49530"/>
            </a:xfrm>
            <a:custGeom>
              <a:avLst/>
              <a:gdLst/>
              <a:ahLst/>
              <a:cxnLst/>
              <a:rect l="l" t="t" r="r" b="b"/>
              <a:pathLst>
                <a:path w="540384" h="49529">
                  <a:moveTo>
                    <a:pt x="81800" y="32727"/>
                  </a:moveTo>
                  <a:lnTo>
                    <a:pt x="32715" y="32727"/>
                  </a:lnTo>
                  <a:lnTo>
                    <a:pt x="32715" y="49098"/>
                  </a:lnTo>
                  <a:lnTo>
                    <a:pt x="81800" y="49098"/>
                  </a:lnTo>
                  <a:lnTo>
                    <a:pt x="81800" y="32727"/>
                  </a:lnTo>
                  <a:close/>
                </a:path>
                <a:path w="540384" h="49529">
                  <a:moveTo>
                    <a:pt x="114541" y="0"/>
                  </a:moveTo>
                  <a:lnTo>
                    <a:pt x="0" y="0"/>
                  </a:lnTo>
                  <a:lnTo>
                    <a:pt x="0" y="16370"/>
                  </a:lnTo>
                  <a:lnTo>
                    <a:pt x="0" y="32727"/>
                  </a:lnTo>
                  <a:lnTo>
                    <a:pt x="0" y="49098"/>
                  </a:lnTo>
                  <a:lnTo>
                    <a:pt x="16370" y="49098"/>
                  </a:lnTo>
                  <a:lnTo>
                    <a:pt x="16370" y="32727"/>
                  </a:lnTo>
                  <a:lnTo>
                    <a:pt x="16370" y="16383"/>
                  </a:lnTo>
                  <a:lnTo>
                    <a:pt x="98183" y="16383"/>
                  </a:lnTo>
                  <a:lnTo>
                    <a:pt x="98183" y="32727"/>
                  </a:lnTo>
                  <a:lnTo>
                    <a:pt x="98183" y="49098"/>
                  </a:lnTo>
                  <a:lnTo>
                    <a:pt x="114541" y="49098"/>
                  </a:lnTo>
                  <a:lnTo>
                    <a:pt x="114541" y="32727"/>
                  </a:lnTo>
                  <a:lnTo>
                    <a:pt x="114541" y="16383"/>
                  </a:lnTo>
                  <a:lnTo>
                    <a:pt x="114541" y="0"/>
                  </a:lnTo>
                  <a:close/>
                </a:path>
                <a:path w="540384" h="49529">
                  <a:moveTo>
                    <a:pt x="163626" y="0"/>
                  </a:moveTo>
                  <a:lnTo>
                    <a:pt x="130898" y="0"/>
                  </a:lnTo>
                  <a:lnTo>
                    <a:pt x="130898" y="16383"/>
                  </a:lnTo>
                  <a:lnTo>
                    <a:pt x="163626" y="16383"/>
                  </a:lnTo>
                  <a:lnTo>
                    <a:pt x="163626" y="0"/>
                  </a:lnTo>
                  <a:close/>
                </a:path>
                <a:path w="540384" h="49529">
                  <a:moveTo>
                    <a:pt x="180009" y="32727"/>
                  </a:moveTo>
                  <a:lnTo>
                    <a:pt x="163639" y="32727"/>
                  </a:lnTo>
                  <a:lnTo>
                    <a:pt x="163639" y="49098"/>
                  </a:lnTo>
                  <a:lnTo>
                    <a:pt x="180009" y="49098"/>
                  </a:lnTo>
                  <a:lnTo>
                    <a:pt x="180009" y="32727"/>
                  </a:lnTo>
                  <a:close/>
                </a:path>
                <a:path w="540384" h="49529">
                  <a:moveTo>
                    <a:pt x="212725" y="0"/>
                  </a:moveTo>
                  <a:lnTo>
                    <a:pt x="196354" y="0"/>
                  </a:lnTo>
                  <a:lnTo>
                    <a:pt x="196354" y="16370"/>
                  </a:lnTo>
                  <a:lnTo>
                    <a:pt x="196354" y="32727"/>
                  </a:lnTo>
                  <a:lnTo>
                    <a:pt x="196354" y="49098"/>
                  </a:lnTo>
                  <a:lnTo>
                    <a:pt x="212725" y="49098"/>
                  </a:lnTo>
                  <a:lnTo>
                    <a:pt x="212725" y="32727"/>
                  </a:lnTo>
                  <a:lnTo>
                    <a:pt x="212725" y="16383"/>
                  </a:lnTo>
                  <a:lnTo>
                    <a:pt x="212725" y="0"/>
                  </a:lnTo>
                  <a:close/>
                </a:path>
                <a:path w="540384" h="49529">
                  <a:moveTo>
                    <a:pt x="409092" y="0"/>
                  </a:moveTo>
                  <a:lnTo>
                    <a:pt x="294538" y="0"/>
                  </a:lnTo>
                  <a:lnTo>
                    <a:pt x="294538" y="16370"/>
                  </a:lnTo>
                  <a:lnTo>
                    <a:pt x="278180" y="16370"/>
                  </a:lnTo>
                  <a:lnTo>
                    <a:pt x="278180" y="0"/>
                  </a:lnTo>
                  <a:lnTo>
                    <a:pt x="245452" y="0"/>
                  </a:lnTo>
                  <a:lnTo>
                    <a:pt x="245452" y="16370"/>
                  </a:lnTo>
                  <a:lnTo>
                    <a:pt x="245452" y="32727"/>
                  </a:lnTo>
                  <a:lnTo>
                    <a:pt x="245452" y="49098"/>
                  </a:lnTo>
                  <a:lnTo>
                    <a:pt x="294538" y="49098"/>
                  </a:lnTo>
                  <a:lnTo>
                    <a:pt x="294538" y="32727"/>
                  </a:lnTo>
                  <a:lnTo>
                    <a:pt x="310908" y="32727"/>
                  </a:lnTo>
                  <a:lnTo>
                    <a:pt x="310908" y="16383"/>
                  </a:lnTo>
                  <a:lnTo>
                    <a:pt x="343623" y="16383"/>
                  </a:lnTo>
                  <a:lnTo>
                    <a:pt x="343623" y="32727"/>
                  </a:lnTo>
                  <a:lnTo>
                    <a:pt x="359994" y="32727"/>
                  </a:lnTo>
                  <a:lnTo>
                    <a:pt x="359994" y="49098"/>
                  </a:lnTo>
                  <a:lnTo>
                    <a:pt x="409092" y="49098"/>
                  </a:lnTo>
                  <a:lnTo>
                    <a:pt x="409092" y="32727"/>
                  </a:lnTo>
                  <a:lnTo>
                    <a:pt x="392722" y="32727"/>
                  </a:lnTo>
                  <a:lnTo>
                    <a:pt x="392722" y="16383"/>
                  </a:lnTo>
                  <a:lnTo>
                    <a:pt x="409092" y="16383"/>
                  </a:lnTo>
                  <a:lnTo>
                    <a:pt x="409092" y="0"/>
                  </a:lnTo>
                  <a:close/>
                </a:path>
                <a:path w="540384" h="49529">
                  <a:moveTo>
                    <a:pt x="507263" y="32727"/>
                  </a:moveTo>
                  <a:lnTo>
                    <a:pt x="458177" y="32727"/>
                  </a:lnTo>
                  <a:lnTo>
                    <a:pt x="458177" y="49098"/>
                  </a:lnTo>
                  <a:lnTo>
                    <a:pt x="507263" y="49098"/>
                  </a:lnTo>
                  <a:lnTo>
                    <a:pt x="507263" y="32727"/>
                  </a:lnTo>
                  <a:close/>
                </a:path>
                <a:path w="540384" h="49529">
                  <a:moveTo>
                    <a:pt x="540004" y="0"/>
                  </a:moveTo>
                  <a:lnTo>
                    <a:pt x="425450" y="0"/>
                  </a:lnTo>
                  <a:lnTo>
                    <a:pt x="425450" y="16370"/>
                  </a:lnTo>
                  <a:lnTo>
                    <a:pt x="425450" y="32727"/>
                  </a:lnTo>
                  <a:lnTo>
                    <a:pt x="425450" y="49098"/>
                  </a:lnTo>
                  <a:lnTo>
                    <a:pt x="441820" y="49098"/>
                  </a:lnTo>
                  <a:lnTo>
                    <a:pt x="441820" y="32727"/>
                  </a:lnTo>
                  <a:lnTo>
                    <a:pt x="441820" y="16383"/>
                  </a:lnTo>
                  <a:lnTo>
                    <a:pt x="523633" y="16383"/>
                  </a:lnTo>
                  <a:lnTo>
                    <a:pt x="523633" y="32727"/>
                  </a:lnTo>
                  <a:lnTo>
                    <a:pt x="523633" y="49098"/>
                  </a:lnTo>
                  <a:lnTo>
                    <a:pt x="540004" y="49098"/>
                  </a:lnTo>
                  <a:lnTo>
                    <a:pt x="540004" y="32727"/>
                  </a:lnTo>
                  <a:lnTo>
                    <a:pt x="540004" y="16383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50289" y="5747004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354" y="0"/>
                  </a:lnTo>
                </a:path>
              </a:pathLst>
            </a:custGeom>
            <a:ln w="16357">
              <a:solidFill>
                <a:srgbClr val="414042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850289" y="5738825"/>
              <a:ext cx="540385" cy="33020"/>
            </a:xfrm>
            <a:custGeom>
              <a:avLst/>
              <a:gdLst/>
              <a:ahLst/>
              <a:cxnLst/>
              <a:rect l="l" t="t" r="r" b="b"/>
              <a:pathLst>
                <a:path w="540384" h="33020">
                  <a:moveTo>
                    <a:pt x="16370" y="16357"/>
                  </a:moveTo>
                  <a:lnTo>
                    <a:pt x="0" y="16357"/>
                  </a:lnTo>
                  <a:lnTo>
                    <a:pt x="0" y="32715"/>
                  </a:lnTo>
                  <a:lnTo>
                    <a:pt x="16370" y="32715"/>
                  </a:lnTo>
                  <a:lnTo>
                    <a:pt x="16370" y="16357"/>
                  </a:lnTo>
                  <a:close/>
                </a:path>
                <a:path w="540384" h="33020">
                  <a:moveTo>
                    <a:pt x="81800" y="16357"/>
                  </a:moveTo>
                  <a:lnTo>
                    <a:pt x="32715" y="16357"/>
                  </a:lnTo>
                  <a:lnTo>
                    <a:pt x="32715" y="32715"/>
                  </a:lnTo>
                  <a:lnTo>
                    <a:pt x="81800" y="32715"/>
                  </a:lnTo>
                  <a:lnTo>
                    <a:pt x="81800" y="16357"/>
                  </a:lnTo>
                  <a:close/>
                </a:path>
                <a:path w="540384" h="33020">
                  <a:moveTo>
                    <a:pt x="114541" y="16357"/>
                  </a:moveTo>
                  <a:lnTo>
                    <a:pt x="98183" y="16357"/>
                  </a:lnTo>
                  <a:lnTo>
                    <a:pt x="98183" y="32715"/>
                  </a:lnTo>
                  <a:lnTo>
                    <a:pt x="114541" y="32715"/>
                  </a:lnTo>
                  <a:lnTo>
                    <a:pt x="114541" y="16357"/>
                  </a:lnTo>
                  <a:close/>
                </a:path>
                <a:path w="540384" h="33020">
                  <a:moveTo>
                    <a:pt x="196367" y="16357"/>
                  </a:moveTo>
                  <a:lnTo>
                    <a:pt x="163639" y="16357"/>
                  </a:lnTo>
                  <a:lnTo>
                    <a:pt x="163639" y="32715"/>
                  </a:lnTo>
                  <a:lnTo>
                    <a:pt x="196367" y="32715"/>
                  </a:lnTo>
                  <a:lnTo>
                    <a:pt x="196367" y="16357"/>
                  </a:lnTo>
                  <a:close/>
                </a:path>
                <a:path w="540384" h="33020">
                  <a:moveTo>
                    <a:pt x="229095" y="16357"/>
                  </a:moveTo>
                  <a:lnTo>
                    <a:pt x="212725" y="16357"/>
                  </a:lnTo>
                  <a:lnTo>
                    <a:pt x="212725" y="32715"/>
                  </a:lnTo>
                  <a:lnTo>
                    <a:pt x="229095" y="32715"/>
                  </a:lnTo>
                  <a:lnTo>
                    <a:pt x="229095" y="16357"/>
                  </a:lnTo>
                  <a:close/>
                </a:path>
                <a:path w="540384" h="33020">
                  <a:moveTo>
                    <a:pt x="278180" y="0"/>
                  </a:moveTo>
                  <a:lnTo>
                    <a:pt x="261823" y="0"/>
                  </a:lnTo>
                  <a:lnTo>
                    <a:pt x="261823" y="16357"/>
                  </a:lnTo>
                  <a:lnTo>
                    <a:pt x="278180" y="16357"/>
                  </a:lnTo>
                  <a:lnTo>
                    <a:pt x="278180" y="0"/>
                  </a:lnTo>
                  <a:close/>
                </a:path>
                <a:path w="540384" h="33020">
                  <a:moveTo>
                    <a:pt x="294551" y="16357"/>
                  </a:moveTo>
                  <a:lnTo>
                    <a:pt x="278180" y="16357"/>
                  </a:lnTo>
                  <a:lnTo>
                    <a:pt x="278180" y="32715"/>
                  </a:lnTo>
                  <a:lnTo>
                    <a:pt x="294551" y="32715"/>
                  </a:lnTo>
                  <a:lnTo>
                    <a:pt x="294551" y="16357"/>
                  </a:lnTo>
                  <a:close/>
                </a:path>
                <a:path w="540384" h="33020">
                  <a:moveTo>
                    <a:pt x="343623" y="0"/>
                  </a:moveTo>
                  <a:lnTo>
                    <a:pt x="327266" y="0"/>
                  </a:lnTo>
                  <a:lnTo>
                    <a:pt x="327266" y="16357"/>
                  </a:lnTo>
                  <a:lnTo>
                    <a:pt x="343623" y="16357"/>
                  </a:lnTo>
                  <a:lnTo>
                    <a:pt x="343623" y="0"/>
                  </a:lnTo>
                  <a:close/>
                </a:path>
                <a:path w="540384" h="33020">
                  <a:moveTo>
                    <a:pt x="376364" y="0"/>
                  </a:moveTo>
                  <a:lnTo>
                    <a:pt x="359994" y="0"/>
                  </a:lnTo>
                  <a:lnTo>
                    <a:pt x="359994" y="16357"/>
                  </a:lnTo>
                  <a:lnTo>
                    <a:pt x="376364" y="16357"/>
                  </a:lnTo>
                  <a:lnTo>
                    <a:pt x="376364" y="0"/>
                  </a:lnTo>
                  <a:close/>
                </a:path>
                <a:path w="540384" h="33020">
                  <a:moveTo>
                    <a:pt x="441820" y="0"/>
                  </a:moveTo>
                  <a:lnTo>
                    <a:pt x="425450" y="0"/>
                  </a:lnTo>
                  <a:lnTo>
                    <a:pt x="425450" y="16357"/>
                  </a:lnTo>
                  <a:lnTo>
                    <a:pt x="441820" y="16357"/>
                  </a:lnTo>
                  <a:lnTo>
                    <a:pt x="441820" y="0"/>
                  </a:lnTo>
                  <a:close/>
                </a:path>
                <a:path w="540384" h="33020">
                  <a:moveTo>
                    <a:pt x="507263" y="0"/>
                  </a:moveTo>
                  <a:lnTo>
                    <a:pt x="458177" y="0"/>
                  </a:lnTo>
                  <a:lnTo>
                    <a:pt x="458177" y="16357"/>
                  </a:lnTo>
                  <a:lnTo>
                    <a:pt x="507263" y="16357"/>
                  </a:lnTo>
                  <a:lnTo>
                    <a:pt x="507263" y="0"/>
                  </a:lnTo>
                  <a:close/>
                </a:path>
                <a:path w="540384" h="33020">
                  <a:moveTo>
                    <a:pt x="540004" y="0"/>
                  </a:moveTo>
                  <a:lnTo>
                    <a:pt x="523633" y="0"/>
                  </a:lnTo>
                  <a:lnTo>
                    <a:pt x="523633" y="16357"/>
                  </a:lnTo>
                  <a:lnTo>
                    <a:pt x="540004" y="16357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161197" y="5763361"/>
              <a:ext cx="229235" cy="0"/>
            </a:xfrm>
            <a:custGeom>
              <a:avLst/>
              <a:gdLst/>
              <a:ahLst/>
              <a:cxnLst/>
              <a:rect l="l" t="t" r="r" b="b"/>
              <a:pathLst>
                <a:path w="229234">
                  <a:moveTo>
                    <a:pt x="0" y="0"/>
                  </a:moveTo>
                  <a:lnTo>
                    <a:pt x="229095" y="0"/>
                  </a:lnTo>
                </a:path>
              </a:pathLst>
            </a:custGeom>
            <a:ln w="16357">
              <a:solidFill>
                <a:srgbClr val="414042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850289" y="5771553"/>
              <a:ext cx="540385" cy="16510"/>
            </a:xfrm>
            <a:custGeom>
              <a:avLst/>
              <a:gdLst/>
              <a:ahLst/>
              <a:cxnLst/>
              <a:rect l="l" t="t" r="r" b="b"/>
              <a:pathLst>
                <a:path w="540384" h="16510">
                  <a:moveTo>
                    <a:pt x="16370" y="0"/>
                  </a:moveTo>
                  <a:lnTo>
                    <a:pt x="0" y="0"/>
                  </a:lnTo>
                  <a:lnTo>
                    <a:pt x="0" y="16370"/>
                  </a:lnTo>
                  <a:lnTo>
                    <a:pt x="16370" y="16370"/>
                  </a:lnTo>
                  <a:lnTo>
                    <a:pt x="16370" y="0"/>
                  </a:lnTo>
                  <a:close/>
                </a:path>
                <a:path w="540384" h="16510">
                  <a:moveTo>
                    <a:pt x="114541" y="0"/>
                  </a:moveTo>
                  <a:lnTo>
                    <a:pt x="98183" y="0"/>
                  </a:lnTo>
                  <a:lnTo>
                    <a:pt x="98183" y="16370"/>
                  </a:lnTo>
                  <a:lnTo>
                    <a:pt x="114541" y="16370"/>
                  </a:lnTo>
                  <a:lnTo>
                    <a:pt x="114541" y="0"/>
                  </a:lnTo>
                  <a:close/>
                </a:path>
                <a:path w="540384" h="16510">
                  <a:moveTo>
                    <a:pt x="229082" y="0"/>
                  </a:moveTo>
                  <a:lnTo>
                    <a:pt x="147269" y="0"/>
                  </a:lnTo>
                  <a:lnTo>
                    <a:pt x="147269" y="16370"/>
                  </a:lnTo>
                  <a:lnTo>
                    <a:pt x="229082" y="16370"/>
                  </a:lnTo>
                  <a:lnTo>
                    <a:pt x="229082" y="0"/>
                  </a:lnTo>
                  <a:close/>
                </a:path>
                <a:path w="540384" h="16510">
                  <a:moveTo>
                    <a:pt x="278180" y="0"/>
                  </a:moveTo>
                  <a:lnTo>
                    <a:pt x="261823" y="0"/>
                  </a:lnTo>
                  <a:lnTo>
                    <a:pt x="261823" y="16370"/>
                  </a:lnTo>
                  <a:lnTo>
                    <a:pt x="278180" y="16370"/>
                  </a:lnTo>
                  <a:lnTo>
                    <a:pt x="278180" y="0"/>
                  </a:lnTo>
                  <a:close/>
                </a:path>
                <a:path w="540384" h="16510">
                  <a:moveTo>
                    <a:pt x="343623" y="0"/>
                  </a:moveTo>
                  <a:lnTo>
                    <a:pt x="327266" y="0"/>
                  </a:lnTo>
                  <a:lnTo>
                    <a:pt x="327266" y="16370"/>
                  </a:lnTo>
                  <a:lnTo>
                    <a:pt x="343623" y="16370"/>
                  </a:lnTo>
                  <a:lnTo>
                    <a:pt x="343623" y="0"/>
                  </a:lnTo>
                  <a:close/>
                </a:path>
                <a:path w="540384" h="16510">
                  <a:moveTo>
                    <a:pt x="409092" y="0"/>
                  </a:moveTo>
                  <a:lnTo>
                    <a:pt x="359994" y="0"/>
                  </a:lnTo>
                  <a:lnTo>
                    <a:pt x="359994" y="16370"/>
                  </a:lnTo>
                  <a:lnTo>
                    <a:pt x="409092" y="16370"/>
                  </a:lnTo>
                  <a:lnTo>
                    <a:pt x="409092" y="0"/>
                  </a:lnTo>
                  <a:close/>
                </a:path>
                <a:path w="540384" h="16510">
                  <a:moveTo>
                    <a:pt x="441820" y="0"/>
                  </a:moveTo>
                  <a:lnTo>
                    <a:pt x="425450" y="0"/>
                  </a:lnTo>
                  <a:lnTo>
                    <a:pt x="425450" y="16370"/>
                  </a:lnTo>
                  <a:lnTo>
                    <a:pt x="441820" y="16370"/>
                  </a:lnTo>
                  <a:lnTo>
                    <a:pt x="441820" y="0"/>
                  </a:lnTo>
                  <a:close/>
                </a:path>
                <a:path w="540384" h="16510">
                  <a:moveTo>
                    <a:pt x="540004" y="0"/>
                  </a:moveTo>
                  <a:lnTo>
                    <a:pt x="523633" y="0"/>
                  </a:lnTo>
                  <a:lnTo>
                    <a:pt x="523633" y="16370"/>
                  </a:lnTo>
                  <a:lnTo>
                    <a:pt x="540004" y="16370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850289" y="5796102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4">
                  <a:moveTo>
                    <a:pt x="0" y="0"/>
                  </a:moveTo>
                  <a:lnTo>
                    <a:pt x="540003" y="0"/>
                  </a:lnTo>
                </a:path>
              </a:pathLst>
            </a:custGeom>
            <a:ln w="16357">
              <a:solidFill>
                <a:srgbClr val="414042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850289" y="5804281"/>
              <a:ext cx="540385" cy="131445"/>
            </a:xfrm>
            <a:custGeom>
              <a:avLst/>
              <a:gdLst/>
              <a:ahLst/>
              <a:cxnLst/>
              <a:rect l="l" t="t" r="r" b="b"/>
              <a:pathLst>
                <a:path w="540384" h="131445">
                  <a:moveTo>
                    <a:pt x="49072" y="16370"/>
                  </a:moveTo>
                  <a:lnTo>
                    <a:pt x="32715" y="16370"/>
                  </a:lnTo>
                  <a:lnTo>
                    <a:pt x="32715" y="32727"/>
                  </a:lnTo>
                  <a:lnTo>
                    <a:pt x="49072" y="32727"/>
                  </a:lnTo>
                  <a:lnTo>
                    <a:pt x="49072" y="16370"/>
                  </a:lnTo>
                  <a:close/>
                </a:path>
                <a:path w="540384" h="131445">
                  <a:moveTo>
                    <a:pt x="81813" y="81813"/>
                  </a:moveTo>
                  <a:lnTo>
                    <a:pt x="49085" y="81813"/>
                  </a:lnTo>
                  <a:lnTo>
                    <a:pt x="49085" y="98183"/>
                  </a:lnTo>
                  <a:lnTo>
                    <a:pt x="32715" y="98183"/>
                  </a:lnTo>
                  <a:lnTo>
                    <a:pt x="32715" y="81813"/>
                  </a:lnTo>
                  <a:lnTo>
                    <a:pt x="32727" y="65455"/>
                  </a:lnTo>
                  <a:lnTo>
                    <a:pt x="32727" y="49085"/>
                  </a:lnTo>
                  <a:lnTo>
                    <a:pt x="0" y="49085"/>
                  </a:lnTo>
                  <a:lnTo>
                    <a:pt x="0" y="65455"/>
                  </a:lnTo>
                  <a:lnTo>
                    <a:pt x="0" y="81813"/>
                  </a:lnTo>
                  <a:lnTo>
                    <a:pt x="16357" y="81813"/>
                  </a:lnTo>
                  <a:lnTo>
                    <a:pt x="16357" y="98183"/>
                  </a:lnTo>
                  <a:lnTo>
                    <a:pt x="0" y="98183"/>
                  </a:lnTo>
                  <a:lnTo>
                    <a:pt x="0" y="114541"/>
                  </a:lnTo>
                  <a:lnTo>
                    <a:pt x="16357" y="114541"/>
                  </a:lnTo>
                  <a:lnTo>
                    <a:pt x="16357" y="130898"/>
                  </a:lnTo>
                  <a:lnTo>
                    <a:pt x="32715" y="130898"/>
                  </a:lnTo>
                  <a:lnTo>
                    <a:pt x="32715" y="114541"/>
                  </a:lnTo>
                  <a:lnTo>
                    <a:pt x="81813" y="114541"/>
                  </a:lnTo>
                  <a:lnTo>
                    <a:pt x="81813" y="98183"/>
                  </a:lnTo>
                  <a:lnTo>
                    <a:pt x="81813" y="81813"/>
                  </a:lnTo>
                  <a:close/>
                </a:path>
                <a:path w="540384" h="131445">
                  <a:moveTo>
                    <a:pt x="114541" y="81813"/>
                  </a:moveTo>
                  <a:lnTo>
                    <a:pt x="98183" y="81813"/>
                  </a:lnTo>
                  <a:lnTo>
                    <a:pt x="98183" y="98183"/>
                  </a:lnTo>
                  <a:lnTo>
                    <a:pt x="114541" y="98183"/>
                  </a:lnTo>
                  <a:lnTo>
                    <a:pt x="114541" y="81813"/>
                  </a:lnTo>
                  <a:close/>
                </a:path>
                <a:path w="540384" h="131445">
                  <a:moveTo>
                    <a:pt x="114541" y="49085"/>
                  </a:moveTo>
                  <a:lnTo>
                    <a:pt x="98183" y="49085"/>
                  </a:lnTo>
                  <a:lnTo>
                    <a:pt x="98183" y="65455"/>
                  </a:lnTo>
                  <a:lnTo>
                    <a:pt x="114541" y="65455"/>
                  </a:lnTo>
                  <a:lnTo>
                    <a:pt x="114541" y="49085"/>
                  </a:lnTo>
                  <a:close/>
                </a:path>
                <a:path w="540384" h="131445">
                  <a:moveTo>
                    <a:pt x="114541" y="16370"/>
                  </a:moveTo>
                  <a:lnTo>
                    <a:pt x="65455" y="16370"/>
                  </a:lnTo>
                  <a:lnTo>
                    <a:pt x="65455" y="32727"/>
                  </a:lnTo>
                  <a:lnTo>
                    <a:pt x="49085" y="32727"/>
                  </a:lnTo>
                  <a:lnTo>
                    <a:pt x="49085" y="49085"/>
                  </a:lnTo>
                  <a:lnTo>
                    <a:pt x="65455" y="49085"/>
                  </a:lnTo>
                  <a:lnTo>
                    <a:pt x="65455" y="65455"/>
                  </a:lnTo>
                  <a:lnTo>
                    <a:pt x="81826" y="65455"/>
                  </a:lnTo>
                  <a:lnTo>
                    <a:pt x="81826" y="49085"/>
                  </a:lnTo>
                  <a:lnTo>
                    <a:pt x="98183" y="49085"/>
                  </a:lnTo>
                  <a:lnTo>
                    <a:pt x="98183" y="32727"/>
                  </a:lnTo>
                  <a:lnTo>
                    <a:pt x="114541" y="32727"/>
                  </a:lnTo>
                  <a:lnTo>
                    <a:pt x="114541" y="16370"/>
                  </a:lnTo>
                  <a:close/>
                </a:path>
                <a:path w="540384" h="131445">
                  <a:moveTo>
                    <a:pt x="163626" y="32727"/>
                  </a:moveTo>
                  <a:lnTo>
                    <a:pt x="147269" y="32727"/>
                  </a:lnTo>
                  <a:lnTo>
                    <a:pt x="147269" y="16370"/>
                  </a:lnTo>
                  <a:lnTo>
                    <a:pt x="130898" y="16370"/>
                  </a:lnTo>
                  <a:lnTo>
                    <a:pt x="130898" y="32727"/>
                  </a:lnTo>
                  <a:lnTo>
                    <a:pt x="130898" y="49085"/>
                  </a:lnTo>
                  <a:lnTo>
                    <a:pt x="130898" y="65455"/>
                  </a:lnTo>
                  <a:lnTo>
                    <a:pt x="147269" y="65455"/>
                  </a:lnTo>
                  <a:lnTo>
                    <a:pt x="147269" y="49085"/>
                  </a:lnTo>
                  <a:lnTo>
                    <a:pt x="163626" y="49085"/>
                  </a:lnTo>
                  <a:lnTo>
                    <a:pt x="163626" y="32727"/>
                  </a:lnTo>
                  <a:close/>
                </a:path>
                <a:path w="540384" h="131445">
                  <a:moveTo>
                    <a:pt x="179997" y="81813"/>
                  </a:moveTo>
                  <a:lnTo>
                    <a:pt x="130898" y="81813"/>
                  </a:lnTo>
                  <a:lnTo>
                    <a:pt x="130898" y="98183"/>
                  </a:lnTo>
                  <a:lnTo>
                    <a:pt x="114541" y="98183"/>
                  </a:lnTo>
                  <a:lnTo>
                    <a:pt x="114541" y="114541"/>
                  </a:lnTo>
                  <a:lnTo>
                    <a:pt x="130911" y="114541"/>
                  </a:lnTo>
                  <a:lnTo>
                    <a:pt x="130911" y="98183"/>
                  </a:lnTo>
                  <a:lnTo>
                    <a:pt x="147269" y="98183"/>
                  </a:lnTo>
                  <a:lnTo>
                    <a:pt x="147269" y="114541"/>
                  </a:lnTo>
                  <a:lnTo>
                    <a:pt x="163639" y="114541"/>
                  </a:lnTo>
                  <a:lnTo>
                    <a:pt x="163639" y="98183"/>
                  </a:lnTo>
                  <a:lnTo>
                    <a:pt x="179997" y="98183"/>
                  </a:lnTo>
                  <a:lnTo>
                    <a:pt x="179997" y="81813"/>
                  </a:lnTo>
                  <a:close/>
                </a:path>
                <a:path w="540384" h="131445">
                  <a:moveTo>
                    <a:pt x="212725" y="81813"/>
                  </a:moveTo>
                  <a:lnTo>
                    <a:pt x="196354" y="81813"/>
                  </a:lnTo>
                  <a:lnTo>
                    <a:pt x="196354" y="98183"/>
                  </a:lnTo>
                  <a:lnTo>
                    <a:pt x="212725" y="98183"/>
                  </a:lnTo>
                  <a:lnTo>
                    <a:pt x="212725" y="81813"/>
                  </a:lnTo>
                  <a:close/>
                </a:path>
                <a:path w="540384" h="131445">
                  <a:moveTo>
                    <a:pt x="212725" y="0"/>
                  </a:moveTo>
                  <a:lnTo>
                    <a:pt x="179997" y="0"/>
                  </a:lnTo>
                  <a:lnTo>
                    <a:pt x="179997" y="16370"/>
                  </a:lnTo>
                  <a:lnTo>
                    <a:pt x="163639" y="16370"/>
                  </a:lnTo>
                  <a:lnTo>
                    <a:pt x="163639" y="32727"/>
                  </a:lnTo>
                  <a:lnTo>
                    <a:pt x="179997" y="32727"/>
                  </a:lnTo>
                  <a:lnTo>
                    <a:pt x="179997" y="49085"/>
                  </a:lnTo>
                  <a:lnTo>
                    <a:pt x="163639" y="49085"/>
                  </a:lnTo>
                  <a:lnTo>
                    <a:pt x="163639" y="65455"/>
                  </a:lnTo>
                  <a:lnTo>
                    <a:pt x="212725" y="65455"/>
                  </a:lnTo>
                  <a:lnTo>
                    <a:pt x="212725" y="49085"/>
                  </a:lnTo>
                  <a:lnTo>
                    <a:pt x="196354" y="49085"/>
                  </a:lnTo>
                  <a:lnTo>
                    <a:pt x="196354" y="32727"/>
                  </a:lnTo>
                  <a:lnTo>
                    <a:pt x="180009" y="32727"/>
                  </a:lnTo>
                  <a:lnTo>
                    <a:pt x="180009" y="16370"/>
                  </a:lnTo>
                  <a:lnTo>
                    <a:pt x="212725" y="16370"/>
                  </a:lnTo>
                  <a:lnTo>
                    <a:pt x="212725" y="0"/>
                  </a:lnTo>
                  <a:close/>
                </a:path>
                <a:path w="540384" h="131445">
                  <a:moveTo>
                    <a:pt x="245452" y="81813"/>
                  </a:moveTo>
                  <a:lnTo>
                    <a:pt x="229082" y="81813"/>
                  </a:lnTo>
                  <a:lnTo>
                    <a:pt x="229082" y="98183"/>
                  </a:lnTo>
                  <a:lnTo>
                    <a:pt x="212725" y="98183"/>
                  </a:lnTo>
                  <a:lnTo>
                    <a:pt x="212725" y="114541"/>
                  </a:lnTo>
                  <a:lnTo>
                    <a:pt x="229095" y="114541"/>
                  </a:lnTo>
                  <a:lnTo>
                    <a:pt x="229095" y="98183"/>
                  </a:lnTo>
                  <a:lnTo>
                    <a:pt x="245452" y="98183"/>
                  </a:lnTo>
                  <a:lnTo>
                    <a:pt x="245452" y="81813"/>
                  </a:lnTo>
                  <a:close/>
                </a:path>
                <a:path w="540384" h="131445">
                  <a:moveTo>
                    <a:pt x="310908" y="32727"/>
                  </a:moveTo>
                  <a:lnTo>
                    <a:pt x="294551" y="32727"/>
                  </a:lnTo>
                  <a:lnTo>
                    <a:pt x="294551" y="16370"/>
                  </a:lnTo>
                  <a:lnTo>
                    <a:pt x="294551" y="0"/>
                  </a:lnTo>
                  <a:lnTo>
                    <a:pt x="261823" y="0"/>
                  </a:lnTo>
                  <a:lnTo>
                    <a:pt x="261823" y="16370"/>
                  </a:lnTo>
                  <a:lnTo>
                    <a:pt x="261823" y="32727"/>
                  </a:lnTo>
                  <a:lnTo>
                    <a:pt x="278180" y="32727"/>
                  </a:lnTo>
                  <a:lnTo>
                    <a:pt x="278180" y="49085"/>
                  </a:lnTo>
                  <a:lnTo>
                    <a:pt x="245452" y="49085"/>
                  </a:lnTo>
                  <a:lnTo>
                    <a:pt x="245452" y="32727"/>
                  </a:lnTo>
                  <a:lnTo>
                    <a:pt x="229082" y="32727"/>
                  </a:lnTo>
                  <a:lnTo>
                    <a:pt x="229082" y="49085"/>
                  </a:lnTo>
                  <a:lnTo>
                    <a:pt x="229082" y="65455"/>
                  </a:lnTo>
                  <a:lnTo>
                    <a:pt x="245452" y="65455"/>
                  </a:lnTo>
                  <a:lnTo>
                    <a:pt x="245452" y="81813"/>
                  </a:lnTo>
                  <a:lnTo>
                    <a:pt x="261823" y="81813"/>
                  </a:lnTo>
                  <a:lnTo>
                    <a:pt x="261823" y="65455"/>
                  </a:lnTo>
                  <a:lnTo>
                    <a:pt x="278180" y="65455"/>
                  </a:lnTo>
                  <a:lnTo>
                    <a:pt x="278180" y="81813"/>
                  </a:lnTo>
                  <a:lnTo>
                    <a:pt x="261823" y="81813"/>
                  </a:lnTo>
                  <a:lnTo>
                    <a:pt x="261823" y="98183"/>
                  </a:lnTo>
                  <a:lnTo>
                    <a:pt x="245452" y="98183"/>
                  </a:lnTo>
                  <a:lnTo>
                    <a:pt x="245452" y="114541"/>
                  </a:lnTo>
                  <a:lnTo>
                    <a:pt x="294538" y="114541"/>
                  </a:lnTo>
                  <a:lnTo>
                    <a:pt x="294538" y="98183"/>
                  </a:lnTo>
                  <a:lnTo>
                    <a:pt x="294551" y="81813"/>
                  </a:lnTo>
                  <a:lnTo>
                    <a:pt x="294551" y="65455"/>
                  </a:lnTo>
                  <a:lnTo>
                    <a:pt x="294538" y="49085"/>
                  </a:lnTo>
                  <a:lnTo>
                    <a:pt x="310908" y="49085"/>
                  </a:lnTo>
                  <a:lnTo>
                    <a:pt x="310908" y="32727"/>
                  </a:lnTo>
                  <a:close/>
                </a:path>
                <a:path w="540384" h="131445">
                  <a:moveTo>
                    <a:pt x="359994" y="0"/>
                  </a:moveTo>
                  <a:lnTo>
                    <a:pt x="327266" y="0"/>
                  </a:lnTo>
                  <a:lnTo>
                    <a:pt x="327266" y="16370"/>
                  </a:lnTo>
                  <a:lnTo>
                    <a:pt x="343623" y="16370"/>
                  </a:lnTo>
                  <a:lnTo>
                    <a:pt x="343623" y="32727"/>
                  </a:lnTo>
                  <a:lnTo>
                    <a:pt x="359994" y="32727"/>
                  </a:lnTo>
                  <a:lnTo>
                    <a:pt x="359994" y="16370"/>
                  </a:lnTo>
                  <a:lnTo>
                    <a:pt x="359994" y="0"/>
                  </a:lnTo>
                  <a:close/>
                </a:path>
                <a:path w="540384" h="131445">
                  <a:moveTo>
                    <a:pt x="376364" y="32727"/>
                  </a:moveTo>
                  <a:lnTo>
                    <a:pt x="359994" y="32727"/>
                  </a:lnTo>
                  <a:lnTo>
                    <a:pt x="359994" y="49085"/>
                  </a:lnTo>
                  <a:lnTo>
                    <a:pt x="376364" y="49085"/>
                  </a:lnTo>
                  <a:lnTo>
                    <a:pt x="376364" y="32727"/>
                  </a:lnTo>
                  <a:close/>
                </a:path>
                <a:path w="540384" h="131445">
                  <a:moveTo>
                    <a:pt x="425450" y="16370"/>
                  </a:moveTo>
                  <a:lnTo>
                    <a:pt x="409092" y="16370"/>
                  </a:lnTo>
                  <a:lnTo>
                    <a:pt x="409092" y="0"/>
                  </a:lnTo>
                  <a:lnTo>
                    <a:pt x="376364" y="0"/>
                  </a:lnTo>
                  <a:lnTo>
                    <a:pt x="376364" y="16370"/>
                  </a:lnTo>
                  <a:lnTo>
                    <a:pt x="376364" y="32727"/>
                  </a:lnTo>
                  <a:lnTo>
                    <a:pt x="392722" y="32727"/>
                  </a:lnTo>
                  <a:lnTo>
                    <a:pt x="392722" y="49085"/>
                  </a:lnTo>
                  <a:lnTo>
                    <a:pt x="409092" y="49085"/>
                  </a:lnTo>
                  <a:lnTo>
                    <a:pt x="409092" y="32727"/>
                  </a:lnTo>
                  <a:lnTo>
                    <a:pt x="425450" y="32727"/>
                  </a:lnTo>
                  <a:lnTo>
                    <a:pt x="425450" y="16370"/>
                  </a:lnTo>
                  <a:close/>
                </a:path>
                <a:path w="540384" h="131445">
                  <a:moveTo>
                    <a:pt x="441820" y="65455"/>
                  </a:moveTo>
                  <a:lnTo>
                    <a:pt x="425450" y="65455"/>
                  </a:lnTo>
                  <a:lnTo>
                    <a:pt x="425450" y="49085"/>
                  </a:lnTo>
                  <a:lnTo>
                    <a:pt x="409092" y="49085"/>
                  </a:lnTo>
                  <a:lnTo>
                    <a:pt x="409092" y="65455"/>
                  </a:lnTo>
                  <a:lnTo>
                    <a:pt x="409092" y="81813"/>
                  </a:lnTo>
                  <a:lnTo>
                    <a:pt x="392722" y="81813"/>
                  </a:lnTo>
                  <a:lnTo>
                    <a:pt x="392722" y="65455"/>
                  </a:lnTo>
                  <a:lnTo>
                    <a:pt x="359994" y="65455"/>
                  </a:lnTo>
                  <a:lnTo>
                    <a:pt x="359994" y="49085"/>
                  </a:lnTo>
                  <a:lnTo>
                    <a:pt x="343623" y="49085"/>
                  </a:lnTo>
                  <a:lnTo>
                    <a:pt x="343623" y="32727"/>
                  </a:lnTo>
                  <a:lnTo>
                    <a:pt x="327266" y="32727"/>
                  </a:lnTo>
                  <a:lnTo>
                    <a:pt x="327266" y="49085"/>
                  </a:lnTo>
                  <a:lnTo>
                    <a:pt x="310908" y="49085"/>
                  </a:lnTo>
                  <a:lnTo>
                    <a:pt x="310908" y="65455"/>
                  </a:lnTo>
                  <a:lnTo>
                    <a:pt x="327266" y="65455"/>
                  </a:lnTo>
                  <a:lnTo>
                    <a:pt x="327266" y="81813"/>
                  </a:lnTo>
                  <a:lnTo>
                    <a:pt x="310908" y="81813"/>
                  </a:lnTo>
                  <a:lnTo>
                    <a:pt x="310908" y="98183"/>
                  </a:lnTo>
                  <a:lnTo>
                    <a:pt x="327266" y="98183"/>
                  </a:lnTo>
                  <a:lnTo>
                    <a:pt x="327266" y="114541"/>
                  </a:lnTo>
                  <a:lnTo>
                    <a:pt x="343623" y="114541"/>
                  </a:lnTo>
                  <a:lnTo>
                    <a:pt x="343623" y="98183"/>
                  </a:lnTo>
                  <a:lnTo>
                    <a:pt x="327279" y="98183"/>
                  </a:lnTo>
                  <a:lnTo>
                    <a:pt x="327279" y="81813"/>
                  </a:lnTo>
                  <a:lnTo>
                    <a:pt x="359994" y="81813"/>
                  </a:lnTo>
                  <a:lnTo>
                    <a:pt x="359994" y="98183"/>
                  </a:lnTo>
                  <a:lnTo>
                    <a:pt x="392722" y="98183"/>
                  </a:lnTo>
                  <a:lnTo>
                    <a:pt x="392722" y="114541"/>
                  </a:lnTo>
                  <a:lnTo>
                    <a:pt x="441807" y="114541"/>
                  </a:lnTo>
                  <a:lnTo>
                    <a:pt x="441807" y="98183"/>
                  </a:lnTo>
                  <a:lnTo>
                    <a:pt x="441807" y="81813"/>
                  </a:lnTo>
                  <a:lnTo>
                    <a:pt x="441820" y="65455"/>
                  </a:lnTo>
                  <a:close/>
                </a:path>
                <a:path w="540384" h="131445">
                  <a:moveTo>
                    <a:pt x="441820" y="32727"/>
                  </a:moveTo>
                  <a:lnTo>
                    <a:pt x="425450" y="32727"/>
                  </a:lnTo>
                  <a:lnTo>
                    <a:pt x="425450" y="49085"/>
                  </a:lnTo>
                  <a:lnTo>
                    <a:pt x="441820" y="49085"/>
                  </a:lnTo>
                  <a:lnTo>
                    <a:pt x="441820" y="32727"/>
                  </a:lnTo>
                  <a:close/>
                </a:path>
                <a:path w="540384" h="131445">
                  <a:moveTo>
                    <a:pt x="474548" y="49085"/>
                  </a:moveTo>
                  <a:lnTo>
                    <a:pt x="458177" y="49085"/>
                  </a:lnTo>
                  <a:lnTo>
                    <a:pt x="458177" y="65455"/>
                  </a:lnTo>
                  <a:lnTo>
                    <a:pt x="474548" y="65455"/>
                  </a:lnTo>
                  <a:lnTo>
                    <a:pt x="474548" y="49085"/>
                  </a:lnTo>
                  <a:close/>
                </a:path>
                <a:path w="540384" h="131445">
                  <a:moveTo>
                    <a:pt x="540004" y="16370"/>
                  </a:moveTo>
                  <a:lnTo>
                    <a:pt x="523633" y="16370"/>
                  </a:lnTo>
                  <a:lnTo>
                    <a:pt x="523633" y="32727"/>
                  </a:lnTo>
                  <a:lnTo>
                    <a:pt x="523633" y="49085"/>
                  </a:lnTo>
                  <a:lnTo>
                    <a:pt x="507263" y="49085"/>
                  </a:lnTo>
                  <a:lnTo>
                    <a:pt x="507263" y="32727"/>
                  </a:lnTo>
                  <a:lnTo>
                    <a:pt x="490918" y="32727"/>
                  </a:lnTo>
                  <a:lnTo>
                    <a:pt x="490918" y="16370"/>
                  </a:lnTo>
                  <a:lnTo>
                    <a:pt x="474548" y="16370"/>
                  </a:lnTo>
                  <a:lnTo>
                    <a:pt x="474548" y="32727"/>
                  </a:lnTo>
                  <a:lnTo>
                    <a:pt x="490905" y="32727"/>
                  </a:lnTo>
                  <a:lnTo>
                    <a:pt x="490905" y="49085"/>
                  </a:lnTo>
                  <a:lnTo>
                    <a:pt x="490905" y="65455"/>
                  </a:lnTo>
                  <a:lnTo>
                    <a:pt x="523633" y="65455"/>
                  </a:lnTo>
                  <a:lnTo>
                    <a:pt x="523633" y="81813"/>
                  </a:lnTo>
                  <a:lnTo>
                    <a:pt x="507263" y="81813"/>
                  </a:lnTo>
                  <a:lnTo>
                    <a:pt x="507263" y="98183"/>
                  </a:lnTo>
                  <a:lnTo>
                    <a:pt x="507263" y="114541"/>
                  </a:lnTo>
                  <a:lnTo>
                    <a:pt x="539991" y="114541"/>
                  </a:lnTo>
                  <a:lnTo>
                    <a:pt x="539991" y="98183"/>
                  </a:lnTo>
                  <a:lnTo>
                    <a:pt x="539991" y="81813"/>
                  </a:lnTo>
                  <a:lnTo>
                    <a:pt x="540004" y="65455"/>
                  </a:lnTo>
                  <a:lnTo>
                    <a:pt x="539991" y="49085"/>
                  </a:lnTo>
                  <a:lnTo>
                    <a:pt x="540004" y="32727"/>
                  </a:lnTo>
                  <a:lnTo>
                    <a:pt x="540004" y="1637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948472" y="592700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261810" y="0"/>
                  </a:lnTo>
                </a:path>
              </a:pathLst>
            </a:custGeom>
            <a:ln w="16357">
              <a:solidFill>
                <a:srgbClr val="414042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850289" y="5918822"/>
              <a:ext cx="540385" cy="180340"/>
            </a:xfrm>
            <a:custGeom>
              <a:avLst/>
              <a:gdLst/>
              <a:ahLst/>
              <a:cxnLst/>
              <a:rect l="l" t="t" r="r" b="b"/>
              <a:pathLst>
                <a:path w="540384" h="180339">
                  <a:moveTo>
                    <a:pt x="49072" y="130911"/>
                  </a:moveTo>
                  <a:lnTo>
                    <a:pt x="32715" y="130911"/>
                  </a:lnTo>
                  <a:lnTo>
                    <a:pt x="32715" y="147281"/>
                  </a:lnTo>
                  <a:lnTo>
                    <a:pt x="49072" y="147281"/>
                  </a:lnTo>
                  <a:lnTo>
                    <a:pt x="49072" y="130911"/>
                  </a:lnTo>
                  <a:close/>
                </a:path>
                <a:path w="540384" h="180339">
                  <a:moveTo>
                    <a:pt x="49072" y="49085"/>
                  </a:moveTo>
                  <a:lnTo>
                    <a:pt x="32715" y="49085"/>
                  </a:lnTo>
                  <a:lnTo>
                    <a:pt x="32715" y="65455"/>
                  </a:lnTo>
                  <a:lnTo>
                    <a:pt x="49072" y="65455"/>
                  </a:lnTo>
                  <a:lnTo>
                    <a:pt x="49072" y="49085"/>
                  </a:lnTo>
                  <a:close/>
                </a:path>
                <a:path w="540384" h="180339">
                  <a:moveTo>
                    <a:pt x="81813" y="16357"/>
                  </a:moveTo>
                  <a:lnTo>
                    <a:pt x="16357" y="16357"/>
                  </a:lnTo>
                  <a:lnTo>
                    <a:pt x="16357" y="32727"/>
                  </a:lnTo>
                  <a:lnTo>
                    <a:pt x="0" y="32727"/>
                  </a:lnTo>
                  <a:lnTo>
                    <a:pt x="0" y="49085"/>
                  </a:lnTo>
                  <a:lnTo>
                    <a:pt x="0" y="65455"/>
                  </a:lnTo>
                  <a:lnTo>
                    <a:pt x="16370" y="65455"/>
                  </a:lnTo>
                  <a:lnTo>
                    <a:pt x="16370" y="49085"/>
                  </a:lnTo>
                  <a:lnTo>
                    <a:pt x="16370" y="32727"/>
                  </a:lnTo>
                  <a:lnTo>
                    <a:pt x="81813" y="32727"/>
                  </a:lnTo>
                  <a:lnTo>
                    <a:pt x="81813" y="16357"/>
                  </a:lnTo>
                  <a:close/>
                </a:path>
                <a:path w="540384" h="180339">
                  <a:moveTo>
                    <a:pt x="98183" y="49085"/>
                  </a:moveTo>
                  <a:lnTo>
                    <a:pt x="81813" y="49085"/>
                  </a:lnTo>
                  <a:lnTo>
                    <a:pt x="81813" y="65455"/>
                  </a:lnTo>
                  <a:lnTo>
                    <a:pt x="98183" y="65455"/>
                  </a:lnTo>
                  <a:lnTo>
                    <a:pt x="98183" y="49085"/>
                  </a:lnTo>
                  <a:close/>
                </a:path>
                <a:path w="540384" h="180339">
                  <a:moveTo>
                    <a:pt x="147269" y="81826"/>
                  </a:moveTo>
                  <a:lnTo>
                    <a:pt x="130911" y="81826"/>
                  </a:lnTo>
                  <a:lnTo>
                    <a:pt x="130911" y="65468"/>
                  </a:lnTo>
                  <a:lnTo>
                    <a:pt x="98183" y="65468"/>
                  </a:lnTo>
                  <a:lnTo>
                    <a:pt x="98183" y="81826"/>
                  </a:lnTo>
                  <a:lnTo>
                    <a:pt x="130898" y="81826"/>
                  </a:lnTo>
                  <a:lnTo>
                    <a:pt x="130898" y="98183"/>
                  </a:lnTo>
                  <a:lnTo>
                    <a:pt x="147269" y="98183"/>
                  </a:lnTo>
                  <a:lnTo>
                    <a:pt x="147269" y="81826"/>
                  </a:lnTo>
                  <a:close/>
                </a:path>
                <a:path w="540384" h="180339">
                  <a:moveTo>
                    <a:pt x="163639" y="130911"/>
                  </a:moveTo>
                  <a:lnTo>
                    <a:pt x="147269" y="130911"/>
                  </a:lnTo>
                  <a:lnTo>
                    <a:pt x="147269" y="147281"/>
                  </a:lnTo>
                  <a:lnTo>
                    <a:pt x="163639" y="147281"/>
                  </a:lnTo>
                  <a:lnTo>
                    <a:pt x="163639" y="130911"/>
                  </a:lnTo>
                  <a:close/>
                </a:path>
                <a:path w="540384" h="180339">
                  <a:moveTo>
                    <a:pt x="180009" y="147281"/>
                  </a:moveTo>
                  <a:lnTo>
                    <a:pt x="163639" y="147281"/>
                  </a:lnTo>
                  <a:lnTo>
                    <a:pt x="163639" y="163639"/>
                  </a:lnTo>
                  <a:lnTo>
                    <a:pt x="180009" y="163639"/>
                  </a:lnTo>
                  <a:lnTo>
                    <a:pt x="180009" y="147281"/>
                  </a:lnTo>
                  <a:close/>
                </a:path>
                <a:path w="540384" h="180339">
                  <a:moveTo>
                    <a:pt x="196354" y="16357"/>
                  </a:moveTo>
                  <a:lnTo>
                    <a:pt x="130898" y="16357"/>
                  </a:lnTo>
                  <a:lnTo>
                    <a:pt x="130898" y="32727"/>
                  </a:lnTo>
                  <a:lnTo>
                    <a:pt x="98183" y="32727"/>
                  </a:lnTo>
                  <a:lnTo>
                    <a:pt x="98183" y="49085"/>
                  </a:lnTo>
                  <a:lnTo>
                    <a:pt x="163639" y="49085"/>
                  </a:lnTo>
                  <a:lnTo>
                    <a:pt x="163639" y="32727"/>
                  </a:lnTo>
                  <a:lnTo>
                    <a:pt x="196354" y="32727"/>
                  </a:lnTo>
                  <a:lnTo>
                    <a:pt x="196354" y="16357"/>
                  </a:lnTo>
                  <a:close/>
                </a:path>
                <a:path w="540384" h="180339">
                  <a:moveTo>
                    <a:pt x="212725" y="65468"/>
                  </a:moveTo>
                  <a:lnTo>
                    <a:pt x="196354" y="65468"/>
                  </a:lnTo>
                  <a:lnTo>
                    <a:pt x="196354" y="81826"/>
                  </a:lnTo>
                  <a:lnTo>
                    <a:pt x="179997" y="81826"/>
                  </a:lnTo>
                  <a:lnTo>
                    <a:pt x="179997" y="65468"/>
                  </a:lnTo>
                  <a:lnTo>
                    <a:pt x="147269" y="65468"/>
                  </a:lnTo>
                  <a:lnTo>
                    <a:pt x="147269" y="81826"/>
                  </a:lnTo>
                  <a:lnTo>
                    <a:pt x="163639" y="81826"/>
                  </a:lnTo>
                  <a:lnTo>
                    <a:pt x="163639" y="98183"/>
                  </a:lnTo>
                  <a:lnTo>
                    <a:pt x="147269" y="98183"/>
                  </a:lnTo>
                  <a:lnTo>
                    <a:pt x="147269" y="114554"/>
                  </a:lnTo>
                  <a:lnTo>
                    <a:pt x="130898" y="114554"/>
                  </a:lnTo>
                  <a:lnTo>
                    <a:pt x="130898" y="98183"/>
                  </a:lnTo>
                  <a:lnTo>
                    <a:pt x="65455" y="98183"/>
                  </a:lnTo>
                  <a:lnTo>
                    <a:pt x="65455" y="81826"/>
                  </a:lnTo>
                  <a:lnTo>
                    <a:pt x="65455" y="65468"/>
                  </a:lnTo>
                  <a:lnTo>
                    <a:pt x="49085" y="65468"/>
                  </a:lnTo>
                  <a:lnTo>
                    <a:pt x="49085" y="81826"/>
                  </a:lnTo>
                  <a:lnTo>
                    <a:pt x="32727" y="81826"/>
                  </a:lnTo>
                  <a:lnTo>
                    <a:pt x="32727" y="65468"/>
                  </a:lnTo>
                  <a:lnTo>
                    <a:pt x="0" y="65468"/>
                  </a:lnTo>
                  <a:lnTo>
                    <a:pt x="0" y="81826"/>
                  </a:lnTo>
                  <a:lnTo>
                    <a:pt x="0" y="98183"/>
                  </a:lnTo>
                  <a:lnTo>
                    <a:pt x="0" y="114566"/>
                  </a:lnTo>
                  <a:lnTo>
                    <a:pt x="16357" y="114566"/>
                  </a:lnTo>
                  <a:lnTo>
                    <a:pt x="16357" y="130911"/>
                  </a:lnTo>
                  <a:lnTo>
                    <a:pt x="0" y="130911"/>
                  </a:lnTo>
                  <a:lnTo>
                    <a:pt x="0" y="147281"/>
                  </a:lnTo>
                  <a:lnTo>
                    <a:pt x="16357" y="147281"/>
                  </a:lnTo>
                  <a:lnTo>
                    <a:pt x="16357" y="163639"/>
                  </a:lnTo>
                  <a:lnTo>
                    <a:pt x="0" y="163639"/>
                  </a:lnTo>
                  <a:lnTo>
                    <a:pt x="0" y="179997"/>
                  </a:lnTo>
                  <a:lnTo>
                    <a:pt x="16370" y="179997"/>
                  </a:lnTo>
                  <a:lnTo>
                    <a:pt x="16370" y="163639"/>
                  </a:lnTo>
                  <a:lnTo>
                    <a:pt x="32715" y="163639"/>
                  </a:lnTo>
                  <a:lnTo>
                    <a:pt x="32715" y="147281"/>
                  </a:lnTo>
                  <a:lnTo>
                    <a:pt x="16370" y="147281"/>
                  </a:lnTo>
                  <a:lnTo>
                    <a:pt x="16370" y="130911"/>
                  </a:lnTo>
                  <a:lnTo>
                    <a:pt x="32715" y="130911"/>
                  </a:lnTo>
                  <a:lnTo>
                    <a:pt x="32715" y="114554"/>
                  </a:lnTo>
                  <a:lnTo>
                    <a:pt x="16370" y="114554"/>
                  </a:lnTo>
                  <a:lnTo>
                    <a:pt x="16370" y="98183"/>
                  </a:lnTo>
                  <a:lnTo>
                    <a:pt x="49085" y="98183"/>
                  </a:lnTo>
                  <a:lnTo>
                    <a:pt x="49085" y="114554"/>
                  </a:lnTo>
                  <a:lnTo>
                    <a:pt x="49085" y="130911"/>
                  </a:lnTo>
                  <a:lnTo>
                    <a:pt x="65455" y="130911"/>
                  </a:lnTo>
                  <a:lnTo>
                    <a:pt x="65455" y="114566"/>
                  </a:lnTo>
                  <a:lnTo>
                    <a:pt x="81813" y="114566"/>
                  </a:lnTo>
                  <a:lnTo>
                    <a:pt x="81813" y="130911"/>
                  </a:lnTo>
                  <a:lnTo>
                    <a:pt x="65455" y="130911"/>
                  </a:lnTo>
                  <a:lnTo>
                    <a:pt x="65455" y="147281"/>
                  </a:lnTo>
                  <a:lnTo>
                    <a:pt x="49085" y="147281"/>
                  </a:lnTo>
                  <a:lnTo>
                    <a:pt x="49085" y="163639"/>
                  </a:lnTo>
                  <a:lnTo>
                    <a:pt x="98183" y="163639"/>
                  </a:lnTo>
                  <a:lnTo>
                    <a:pt x="98183" y="147281"/>
                  </a:lnTo>
                  <a:lnTo>
                    <a:pt x="114541" y="147281"/>
                  </a:lnTo>
                  <a:lnTo>
                    <a:pt x="114541" y="130911"/>
                  </a:lnTo>
                  <a:lnTo>
                    <a:pt x="98183" y="130911"/>
                  </a:lnTo>
                  <a:lnTo>
                    <a:pt x="98183" y="114566"/>
                  </a:lnTo>
                  <a:lnTo>
                    <a:pt x="114541" y="114566"/>
                  </a:lnTo>
                  <a:lnTo>
                    <a:pt x="114541" y="130911"/>
                  </a:lnTo>
                  <a:lnTo>
                    <a:pt x="147269" y="130911"/>
                  </a:lnTo>
                  <a:lnTo>
                    <a:pt x="147269" y="114566"/>
                  </a:lnTo>
                  <a:lnTo>
                    <a:pt x="163639" y="114566"/>
                  </a:lnTo>
                  <a:lnTo>
                    <a:pt x="163639" y="130911"/>
                  </a:lnTo>
                  <a:lnTo>
                    <a:pt x="196367" y="130911"/>
                  </a:lnTo>
                  <a:lnTo>
                    <a:pt x="196367" y="114554"/>
                  </a:lnTo>
                  <a:lnTo>
                    <a:pt x="196354" y="98183"/>
                  </a:lnTo>
                  <a:lnTo>
                    <a:pt x="196367" y="81826"/>
                  </a:lnTo>
                  <a:lnTo>
                    <a:pt x="212725" y="81826"/>
                  </a:lnTo>
                  <a:lnTo>
                    <a:pt x="212725" y="65468"/>
                  </a:lnTo>
                  <a:close/>
                </a:path>
                <a:path w="540384" h="180339">
                  <a:moveTo>
                    <a:pt x="261823" y="16357"/>
                  </a:moveTo>
                  <a:lnTo>
                    <a:pt x="212725" y="16357"/>
                  </a:lnTo>
                  <a:lnTo>
                    <a:pt x="212725" y="32727"/>
                  </a:lnTo>
                  <a:lnTo>
                    <a:pt x="212725" y="49085"/>
                  </a:lnTo>
                  <a:lnTo>
                    <a:pt x="179997" y="49085"/>
                  </a:lnTo>
                  <a:lnTo>
                    <a:pt x="179997" y="65455"/>
                  </a:lnTo>
                  <a:lnTo>
                    <a:pt x="245452" y="65455"/>
                  </a:lnTo>
                  <a:lnTo>
                    <a:pt x="245452" y="49085"/>
                  </a:lnTo>
                  <a:lnTo>
                    <a:pt x="229095" y="49085"/>
                  </a:lnTo>
                  <a:lnTo>
                    <a:pt x="229095" y="32727"/>
                  </a:lnTo>
                  <a:lnTo>
                    <a:pt x="245452" y="32727"/>
                  </a:lnTo>
                  <a:lnTo>
                    <a:pt x="245452" y="49085"/>
                  </a:lnTo>
                  <a:lnTo>
                    <a:pt x="261823" y="49085"/>
                  </a:lnTo>
                  <a:lnTo>
                    <a:pt x="261823" y="32727"/>
                  </a:lnTo>
                  <a:lnTo>
                    <a:pt x="261823" y="16357"/>
                  </a:lnTo>
                  <a:close/>
                </a:path>
                <a:path w="540384" h="180339">
                  <a:moveTo>
                    <a:pt x="278180" y="65468"/>
                  </a:moveTo>
                  <a:lnTo>
                    <a:pt x="261823" y="65468"/>
                  </a:lnTo>
                  <a:lnTo>
                    <a:pt x="261823" y="81826"/>
                  </a:lnTo>
                  <a:lnTo>
                    <a:pt x="278180" y="81826"/>
                  </a:lnTo>
                  <a:lnTo>
                    <a:pt x="278180" y="65468"/>
                  </a:lnTo>
                  <a:close/>
                </a:path>
                <a:path w="540384" h="180339">
                  <a:moveTo>
                    <a:pt x="294551" y="98183"/>
                  </a:moveTo>
                  <a:lnTo>
                    <a:pt x="278180" y="98183"/>
                  </a:lnTo>
                  <a:lnTo>
                    <a:pt x="278180" y="114554"/>
                  </a:lnTo>
                  <a:lnTo>
                    <a:pt x="245452" y="114554"/>
                  </a:lnTo>
                  <a:lnTo>
                    <a:pt x="245452" y="98183"/>
                  </a:lnTo>
                  <a:lnTo>
                    <a:pt x="229095" y="98183"/>
                  </a:lnTo>
                  <a:lnTo>
                    <a:pt x="229095" y="81826"/>
                  </a:lnTo>
                  <a:lnTo>
                    <a:pt x="212725" y="81826"/>
                  </a:lnTo>
                  <a:lnTo>
                    <a:pt x="212725" y="98183"/>
                  </a:lnTo>
                  <a:lnTo>
                    <a:pt x="229082" y="98183"/>
                  </a:lnTo>
                  <a:lnTo>
                    <a:pt x="229082" y="114554"/>
                  </a:lnTo>
                  <a:lnTo>
                    <a:pt x="229082" y="130911"/>
                  </a:lnTo>
                  <a:lnTo>
                    <a:pt x="229082" y="147281"/>
                  </a:lnTo>
                  <a:lnTo>
                    <a:pt x="196354" y="147281"/>
                  </a:lnTo>
                  <a:lnTo>
                    <a:pt x="196354" y="163639"/>
                  </a:lnTo>
                  <a:lnTo>
                    <a:pt x="245452" y="163639"/>
                  </a:lnTo>
                  <a:lnTo>
                    <a:pt x="245452" y="147281"/>
                  </a:lnTo>
                  <a:lnTo>
                    <a:pt x="261810" y="147281"/>
                  </a:lnTo>
                  <a:lnTo>
                    <a:pt x="261810" y="130911"/>
                  </a:lnTo>
                  <a:lnTo>
                    <a:pt x="294538" y="130911"/>
                  </a:lnTo>
                  <a:lnTo>
                    <a:pt x="294538" y="114566"/>
                  </a:lnTo>
                  <a:lnTo>
                    <a:pt x="294551" y="98183"/>
                  </a:lnTo>
                  <a:close/>
                </a:path>
                <a:path w="540384" h="180339">
                  <a:moveTo>
                    <a:pt x="310908" y="65468"/>
                  </a:moveTo>
                  <a:lnTo>
                    <a:pt x="294538" y="65468"/>
                  </a:lnTo>
                  <a:lnTo>
                    <a:pt x="294538" y="81826"/>
                  </a:lnTo>
                  <a:lnTo>
                    <a:pt x="310908" y="81826"/>
                  </a:lnTo>
                  <a:lnTo>
                    <a:pt x="310908" y="65468"/>
                  </a:lnTo>
                  <a:close/>
                </a:path>
                <a:path w="540384" h="180339">
                  <a:moveTo>
                    <a:pt x="376364" y="114554"/>
                  </a:moveTo>
                  <a:lnTo>
                    <a:pt x="359994" y="114554"/>
                  </a:lnTo>
                  <a:lnTo>
                    <a:pt x="359994" y="98183"/>
                  </a:lnTo>
                  <a:lnTo>
                    <a:pt x="376351" y="98183"/>
                  </a:lnTo>
                  <a:lnTo>
                    <a:pt x="376351" y="81826"/>
                  </a:lnTo>
                  <a:lnTo>
                    <a:pt x="359994" y="81826"/>
                  </a:lnTo>
                  <a:lnTo>
                    <a:pt x="359994" y="65468"/>
                  </a:lnTo>
                  <a:lnTo>
                    <a:pt x="343623" y="65468"/>
                  </a:lnTo>
                  <a:lnTo>
                    <a:pt x="343623" y="81826"/>
                  </a:lnTo>
                  <a:lnTo>
                    <a:pt x="327266" y="81826"/>
                  </a:lnTo>
                  <a:lnTo>
                    <a:pt x="327266" y="98183"/>
                  </a:lnTo>
                  <a:lnTo>
                    <a:pt x="310908" y="98183"/>
                  </a:lnTo>
                  <a:lnTo>
                    <a:pt x="310908" y="114554"/>
                  </a:lnTo>
                  <a:lnTo>
                    <a:pt x="310908" y="130911"/>
                  </a:lnTo>
                  <a:lnTo>
                    <a:pt x="343623" y="130911"/>
                  </a:lnTo>
                  <a:lnTo>
                    <a:pt x="343623" y="147281"/>
                  </a:lnTo>
                  <a:lnTo>
                    <a:pt x="294538" y="147281"/>
                  </a:lnTo>
                  <a:lnTo>
                    <a:pt x="294538" y="163639"/>
                  </a:lnTo>
                  <a:lnTo>
                    <a:pt x="376351" y="163639"/>
                  </a:lnTo>
                  <a:lnTo>
                    <a:pt x="376351" y="147281"/>
                  </a:lnTo>
                  <a:lnTo>
                    <a:pt x="376351" y="130911"/>
                  </a:lnTo>
                  <a:lnTo>
                    <a:pt x="376364" y="114554"/>
                  </a:lnTo>
                  <a:close/>
                </a:path>
                <a:path w="540384" h="180339">
                  <a:moveTo>
                    <a:pt x="392722" y="32727"/>
                  </a:moveTo>
                  <a:lnTo>
                    <a:pt x="376364" y="32727"/>
                  </a:lnTo>
                  <a:lnTo>
                    <a:pt x="376364" y="16357"/>
                  </a:lnTo>
                  <a:lnTo>
                    <a:pt x="310908" y="16357"/>
                  </a:lnTo>
                  <a:lnTo>
                    <a:pt x="310908" y="32727"/>
                  </a:lnTo>
                  <a:lnTo>
                    <a:pt x="294538" y="32727"/>
                  </a:lnTo>
                  <a:lnTo>
                    <a:pt x="294538" y="49085"/>
                  </a:lnTo>
                  <a:lnTo>
                    <a:pt x="261823" y="49085"/>
                  </a:lnTo>
                  <a:lnTo>
                    <a:pt x="261823" y="65455"/>
                  </a:lnTo>
                  <a:lnTo>
                    <a:pt x="294551" y="65455"/>
                  </a:lnTo>
                  <a:lnTo>
                    <a:pt x="294551" y="49085"/>
                  </a:lnTo>
                  <a:lnTo>
                    <a:pt x="392722" y="49085"/>
                  </a:lnTo>
                  <a:lnTo>
                    <a:pt x="392722" y="32727"/>
                  </a:lnTo>
                  <a:close/>
                </a:path>
                <a:path w="540384" h="180339">
                  <a:moveTo>
                    <a:pt x="425450" y="147281"/>
                  </a:moveTo>
                  <a:lnTo>
                    <a:pt x="392722" y="147281"/>
                  </a:lnTo>
                  <a:lnTo>
                    <a:pt x="392722" y="163639"/>
                  </a:lnTo>
                  <a:lnTo>
                    <a:pt x="425450" y="163639"/>
                  </a:lnTo>
                  <a:lnTo>
                    <a:pt x="425450" y="147281"/>
                  </a:lnTo>
                  <a:close/>
                </a:path>
                <a:path w="540384" h="180339">
                  <a:moveTo>
                    <a:pt x="441820" y="32727"/>
                  </a:moveTo>
                  <a:lnTo>
                    <a:pt x="425450" y="32727"/>
                  </a:lnTo>
                  <a:lnTo>
                    <a:pt x="425450" y="16357"/>
                  </a:lnTo>
                  <a:lnTo>
                    <a:pt x="392722" y="16357"/>
                  </a:lnTo>
                  <a:lnTo>
                    <a:pt x="392722" y="32727"/>
                  </a:lnTo>
                  <a:lnTo>
                    <a:pt x="409092" y="32727"/>
                  </a:lnTo>
                  <a:lnTo>
                    <a:pt x="409092" y="49085"/>
                  </a:lnTo>
                  <a:lnTo>
                    <a:pt x="425450" y="49085"/>
                  </a:lnTo>
                  <a:lnTo>
                    <a:pt x="425450" y="65455"/>
                  </a:lnTo>
                  <a:lnTo>
                    <a:pt x="441820" y="65455"/>
                  </a:lnTo>
                  <a:lnTo>
                    <a:pt x="441820" y="49085"/>
                  </a:lnTo>
                  <a:lnTo>
                    <a:pt x="441820" y="32727"/>
                  </a:lnTo>
                  <a:close/>
                </a:path>
                <a:path w="540384" h="180339">
                  <a:moveTo>
                    <a:pt x="458177" y="65468"/>
                  </a:moveTo>
                  <a:lnTo>
                    <a:pt x="425450" y="65468"/>
                  </a:lnTo>
                  <a:lnTo>
                    <a:pt x="425450" y="81826"/>
                  </a:lnTo>
                  <a:lnTo>
                    <a:pt x="425450" y="98183"/>
                  </a:lnTo>
                  <a:lnTo>
                    <a:pt x="392722" y="98183"/>
                  </a:lnTo>
                  <a:lnTo>
                    <a:pt x="392722" y="114554"/>
                  </a:lnTo>
                  <a:lnTo>
                    <a:pt x="392722" y="130911"/>
                  </a:lnTo>
                  <a:lnTo>
                    <a:pt x="425450" y="130911"/>
                  </a:lnTo>
                  <a:lnTo>
                    <a:pt x="425450" y="147281"/>
                  </a:lnTo>
                  <a:lnTo>
                    <a:pt x="458177" y="147281"/>
                  </a:lnTo>
                  <a:lnTo>
                    <a:pt x="458177" y="130911"/>
                  </a:lnTo>
                  <a:lnTo>
                    <a:pt x="458177" y="114554"/>
                  </a:lnTo>
                  <a:lnTo>
                    <a:pt x="441807" y="114554"/>
                  </a:lnTo>
                  <a:lnTo>
                    <a:pt x="441807" y="98183"/>
                  </a:lnTo>
                  <a:lnTo>
                    <a:pt x="441820" y="81826"/>
                  </a:lnTo>
                  <a:lnTo>
                    <a:pt x="458177" y="81826"/>
                  </a:lnTo>
                  <a:lnTo>
                    <a:pt x="458177" y="65468"/>
                  </a:lnTo>
                  <a:close/>
                </a:path>
                <a:path w="540384" h="180339">
                  <a:moveTo>
                    <a:pt x="474548" y="16357"/>
                  </a:moveTo>
                  <a:lnTo>
                    <a:pt x="458177" y="16357"/>
                  </a:lnTo>
                  <a:lnTo>
                    <a:pt x="458177" y="32727"/>
                  </a:lnTo>
                  <a:lnTo>
                    <a:pt x="474548" y="32727"/>
                  </a:lnTo>
                  <a:lnTo>
                    <a:pt x="474548" y="16357"/>
                  </a:lnTo>
                  <a:close/>
                </a:path>
                <a:path w="540384" h="180339">
                  <a:moveTo>
                    <a:pt x="490918" y="130911"/>
                  </a:moveTo>
                  <a:lnTo>
                    <a:pt x="474548" y="130911"/>
                  </a:lnTo>
                  <a:lnTo>
                    <a:pt x="474548" y="147281"/>
                  </a:lnTo>
                  <a:lnTo>
                    <a:pt x="490918" y="147281"/>
                  </a:lnTo>
                  <a:lnTo>
                    <a:pt x="490918" y="130911"/>
                  </a:lnTo>
                  <a:close/>
                </a:path>
                <a:path w="540384" h="180339">
                  <a:moveTo>
                    <a:pt x="490918" y="98183"/>
                  </a:moveTo>
                  <a:lnTo>
                    <a:pt x="474548" y="98183"/>
                  </a:lnTo>
                  <a:lnTo>
                    <a:pt x="474548" y="114566"/>
                  </a:lnTo>
                  <a:lnTo>
                    <a:pt x="490918" y="114566"/>
                  </a:lnTo>
                  <a:lnTo>
                    <a:pt x="490918" y="98183"/>
                  </a:lnTo>
                  <a:close/>
                </a:path>
                <a:path w="540384" h="180339">
                  <a:moveTo>
                    <a:pt x="539991" y="114554"/>
                  </a:moveTo>
                  <a:lnTo>
                    <a:pt x="507263" y="114554"/>
                  </a:lnTo>
                  <a:lnTo>
                    <a:pt x="507263" y="130911"/>
                  </a:lnTo>
                  <a:lnTo>
                    <a:pt x="507263" y="147281"/>
                  </a:lnTo>
                  <a:lnTo>
                    <a:pt x="507263" y="163639"/>
                  </a:lnTo>
                  <a:lnTo>
                    <a:pt x="539991" y="163639"/>
                  </a:lnTo>
                  <a:lnTo>
                    <a:pt x="539991" y="147281"/>
                  </a:lnTo>
                  <a:lnTo>
                    <a:pt x="539991" y="130911"/>
                  </a:lnTo>
                  <a:lnTo>
                    <a:pt x="539991" y="114554"/>
                  </a:lnTo>
                  <a:close/>
                </a:path>
                <a:path w="540384" h="180339">
                  <a:moveTo>
                    <a:pt x="539991" y="65468"/>
                  </a:moveTo>
                  <a:lnTo>
                    <a:pt x="490905" y="65468"/>
                  </a:lnTo>
                  <a:lnTo>
                    <a:pt x="490905" y="81826"/>
                  </a:lnTo>
                  <a:lnTo>
                    <a:pt x="539991" y="81826"/>
                  </a:lnTo>
                  <a:lnTo>
                    <a:pt x="539991" y="65468"/>
                  </a:lnTo>
                  <a:close/>
                </a:path>
                <a:path w="540384" h="180339">
                  <a:moveTo>
                    <a:pt x="539991" y="0"/>
                  </a:moveTo>
                  <a:lnTo>
                    <a:pt x="490905" y="0"/>
                  </a:lnTo>
                  <a:lnTo>
                    <a:pt x="490905" y="16357"/>
                  </a:lnTo>
                  <a:lnTo>
                    <a:pt x="539991" y="16357"/>
                  </a:lnTo>
                  <a:lnTo>
                    <a:pt x="539991" y="0"/>
                  </a:lnTo>
                  <a:close/>
                </a:path>
                <a:path w="540384" h="180339">
                  <a:moveTo>
                    <a:pt x="540004" y="32727"/>
                  </a:moveTo>
                  <a:lnTo>
                    <a:pt x="523633" y="32727"/>
                  </a:lnTo>
                  <a:lnTo>
                    <a:pt x="523633" y="49085"/>
                  </a:lnTo>
                  <a:lnTo>
                    <a:pt x="474548" y="49085"/>
                  </a:lnTo>
                  <a:lnTo>
                    <a:pt x="474548" y="65455"/>
                  </a:lnTo>
                  <a:lnTo>
                    <a:pt x="540004" y="65455"/>
                  </a:lnTo>
                  <a:lnTo>
                    <a:pt x="540004" y="49085"/>
                  </a:lnTo>
                  <a:lnTo>
                    <a:pt x="540004" y="32727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850289" y="6082461"/>
              <a:ext cx="540385" cy="147320"/>
            </a:xfrm>
            <a:custGeom>
              <a:avLst/>
              <a:gdLst/>
              <a:ahLst/>
              <a:cxnLst/>
              <a:rect l="l" t="t" r="r" b="b"/>
              <a:pathLst>
                <a:path w="540384" h="147320">
                  <a:moveTo>
                    <a:pt x="16370" y="0"/>
                  </a:moveTo>
                  <a:lnTo>
                    <a:pt x="0" y="0"/>
                  </a:lnTo>
                  <a:lnTo>
                    <a:pt x="0" y="16357"/>
                  </a:lnTo>
                  <a:lnTo>
                    <a:pt x="16370" y="16357"/>
                  </a:lnTo>
                  <a:lnTo>
                    <a:pt x="16370" y="0"/>
                  </a:lnTo>
                  <a:close/>
                </a:path>
                <a:path w="540384" h="147320">
                  <a:moveTo>
                    <a:pt x="81800" y="65455"/>
                  </a:moveTo>
                  <a:lnTo>
                    <a:pt x="32715" y="65455"/>
                  </a:lnTo>
                  <a:lnTo>
                    <a:pt x="32715" y="81813"/>
                  </a:lnTo>
                  <a:lnTo>
                    <a:pt x="32715" y="98171"/>
                  </a:lnTo>
                  <a:lnTo>
                    <a:pt x="32715" y="114554"/>
                  </a:lnTo>
                  <a:lnTo>
                    <a:pt x="81800" y="114554"/>
                  </a:lnTo>
                  <a:lnTo>
                    <a:pt x="81800" y="98171"/>
                  </a:lnTo>
                  <a:lnTo>
                    <a:pt x="81800" y="81813"/>
                  </a:lnTo>
                  <a:lnTo>
                    <a:pt x="81800" y="65455"/>
                  </a:lnTo>
                  <a:close/>
                </a:path>
                <a:path w="540384" h="147320">
                  <a:moveTo>
                    <a:pt x="81826" y="0"/>
                  </a:moveTo>
                  <a:lnTo>
                    <a:pt x="65455" y="0"/>
                  </a:lnTo>
                  <a:lnTo>
                    <a:pt x="65455" y="16357"/>
                  </a:lnTo>
                  <a:lnTo>
                    <a:pt x="81826" y="16357"/>
                  </a:lnTo>
                  <a:lnTo>
                    <a:pt x="81826" y="0"/>
                  </a:lnTo>
                  <a:close/>
                </a:path>
                <a:path w="540384" h="147320">
                  <a:moveTo>
                    <a:pt x="114541" y="32727"/>
                  </a:moveTo>
                  <a:lnTo>
                    <a:pt x="98183" y="32727"/>
                  </a:lnTo>
                  <a:lnTo>
                    <a:pt x="98183" y="49085"/>
                  </a:lnTo>
                  <a:lnTo>
                    <a:pt x="98183" y="65455"/>
                  </a:lnTo>
                  <a:lnTo>
                    <a:pt x="98183" y="81813"/>
                  </a:lnTo>
                  <a:lnTo>
                    <a:pt x="98183" y="98171"/>
                  </a:lnTo>
                  <a:lnTo>
                    <a:pt x="98183" y="114554"/>
                  </a:lnTo>
                  <a:lnTo>
                    <a:pt x="98183" y="130911"/>
                  </a:lnTo>
                  <a:lnTo>
                    <a:pt x="16370" y="130911"/>
                  </a:lnTo>
                  <a:lnTo>
                    <a:pt x="16370" y="49085"/>
                  </a:lnTo>
                  <a:lnTo>
                    <a:pt x="98183" y="49085"/>
                  </a:lnTo>
                  <a:lnTo>
                    <a:pt x="98183" y="32727"/>
                  </a:lnTo>
                  <a:lnTo>
                    <a:pt x="0" y="32727"/>
                  </a:lnTo>
                  <a:lnTo>
                    <a:pt x="0" y="49085"/>
                  </a:lnTo>
                  <a:lnTo>
                    <a:pt x="0" y="65455"/>
                  </a:lnTo>
                  <a:lnTo>
                    <a:pt x="0" y="147281"/>
                  </a:lnTo>
                  <a:lnTo>
                    <a:pt x="114541" y="147281"/>
                  </a:lnTo>
                  <a:lnTo>
                    <a:pt x="114541" y="49085"/>
                  </a:lnTo>
                  <a:lnTo>
                    <a:pt x="114541" y="32727"/>
                  </a:lnTo>
                  <a:close/>
                </a:path>
                <a:path w="540384" h="147320">
                  <a:moveTo>
                    <a:pt x="147269" y="98171"/>
                  </a:moveTo>
                  <a:lnTo>
                    <a:pt x="130898" y="98171"/>
                  </a:lnTo>
                  <a:lnTo>
                    <a:pt x="130898" y="114554"/>
                  </a:lnTo>
                  <a:lnTo>
                    <a:pt x="147269" y="114554"/>
                  </a:lnTo>
                  <a:lnTo>
                    <a:pt x="147269" y="98171"/>
                  </a:lnTo>
                  <a:close/>
                </a:path>
                <a:path w="540384" h="147320">
                  <a:moveTo>
                    <a:pt x="147269" y="49085"/>
                  </a:moveTo>
                  <a:lnTo>
                    <a:pt x="130898" y="49085"/>
                  </a:lnTo>
                  <a:lnTo>
                    <a:pt x="130898" y="65455"/>
                  </a:lnTo>
                  <a:lnTo>
                    <a:pt x="130898" y="81813"/>
                  </a:lnTo>
                  <a:lnTo>
                    <a:pt x="147269" y="81813"/>
                  </a:lnTo>
                  <a:lnTo>
                    <a:pt x="147269" y="65455"/>
                  </a:lnTo>
                  <a:lnTo>
                    <a:pt x="147269" y="49085"/>
                  </a:lnTo>
                  <a:close/>
                </a:path>
                <a:path w="540384" h="147320">
                  <a:moveTo>
                    <a:pt x="163639" y="81813"/>
                  </a:moveTo>
                  <a:lnTo>
                    <a:pt x="147269" y="81813"/>
                  </a:lnTo>
                  <a:lnTo>
                    <a:pt x="147269" y="98171"/>
                  </a:lnTo>
                  <a:lnTo>
                    <a:pt x="163639" y="98171"/>
                  </a:lnTo>
                  <a:lnTo>
                    <a:pt x="163639" y="81813"/>
                  </a:lnTo>
                  <a:close/>
                </a:path>
                <a:path w="540384" h="147320">
                  <a:moveTo>
                    <a:pt x="163639" y="32727"/>
                  </a:moveTo>
                  <a:lnTo>
                    <a:pt x="147269" y="32727"/>
                  </a:lnTo>
                  <a:lnTo>
                    <a:pt x="147269" y="16357"/>
                  </a:lnTo>
                  <a:lnTo>
                    <a:pt x="130911" y="16357"/>
                  </a:lnTo>
                  <a:lnTo>
                    <a:pt x="130911" y="0"/>
                  </a:lnTo>
                  <a:lnTo>
                    <a:pt x="98183" y="0"/>
                  </a:lnTo>
                  <a:lnTo>
                    <a:pt x="98183" y="16357"/>
                  </a:lnTo>
                  <a:lnTo>
                    <a:pt x="130898" y="16357"/>
                  </a:lnTo>
                  <a:lnTo>
                    <a:pt x="130898" y="32740"/>
                  </a:lnTo>
                  <a:lnTo>
                    <a:pt x="147269" y="32740"/>
                  </a:lnTo>
                  <a:lnTo>
                    <a:pt x="147269" y="49085"/>
                  </a:lnTo>
                  <a:lnTo>
                    <a:pt x="163639" y="49085"/>
                  </a:lnTo>
                  <a:lnTo>
                    <a:pt x="163639" y="32727"/>
                  </a:lnTo>
                  <a:close/>
                </a:path>
                <a:path w="540384" h="147320">
                  <a:moveTo>
                    <a:pt x="196367" y="0"/>
                  </a:moveTo>
                  <a:lnTo>
                    <a:pt x="163639" y="0"/>
                  </a:lnTo>
                  <a:lnTo>
                    <a:pt x="163639" y="16357"/>
                  </a:lnTo>
                  <a:lnTo>
                    <a:pt x="196367" y="16357"/>
                  </a:lnTo>
                  <a:lnTo>
                    <a:pt x="196367" y="0"/>
                  </a:lnTo>
                  <a:close/>
                </a:path>
                <a:path w="540384" h="147320">
                  <a:moveTo>
                    <a:pt x="294538" y="49085"/>
                  </a:moveTo>
                  <a:lnTo>
                    <a:pt x="261810" y="49085"/>
                  </a:lnTo>
                  <a:lnTo>
                    <a:pt x="261810" y="32727"/>
                  </a:lnTo>
                  <a:lnTo>
                    <a:pt x="229082" y="32727"/>
                  </a:lnTo>
                  <a:lnTo>
                    <a:pt x="229082" y="49085"/>
                  </a:lnTo>
                  <a:lnTo>
                    <a:pt x="245452" y="49085"/>
                  </a:lnTo>
                  <a:lnTo>
                    <a:pt x="245452" y="65455"/>
                  </a:lnTo>
                  <a:lnTo>
                    <a:pt x="229082" y="65455"/>
                  </a:lnTo>
                  <a:lnTo>
                    <a:pt x="229082" y="81813"/>
                  </a:lnTo>
                  <a:lnTo>
                    <a:pt x="212725" y="81813"/>
                  </a:lnTo>
                  <a:lnTo>
                    <a:pt x="212725" y="65455"/>
                  </a:lnTo>
                  <a:lnTo>
                    <a:pt x="229082" y="65455"/>
                  </a:lnTo>
                  <a:lnTo>
                    <a:pt x="229082" y="49085"/>
                  </a:lnTo>
                  <a:lnTo>
                    <a:pt x="196354" y="49085"/>
                  </a:lnTo>
                  <a:lnTo>
                    <a:pt x="196354" y="65455"/>
                  </a:lnTo>
                  <a:lnTo>
                    <a:pt x="180009" y="65455"/>
                  </a:lnTo>
                  <a:lnTo>
                    <a:pt x="180009" y="49085"/>
                  </a:lnTo>
                  <a:lnTo>
                    <a:pt x="196354" y="49085"/>
                  </a:lnTo>
                  <a:lnTo>
                    <a:pt x="196354" y="32727"/>
                  </a:lnTo>
                  <a:lnTo>
                    <a:pt x="179997" y="32727"/>
                  </a:lnTo>
                  <a:lnTo>
                    <a:pt x="179997" y="49085"/>
                  </a:lnTo>
                  <a:lnTo>
                    <a:pt x="163639" y="49085"/>
                  </a:lnTo>
                  <a:lnTo>
                    <a:pt x="163639" y="65455"/>
                  </a:lnTo>
                  <a:lnTo>
                    <a:pt x="179997" y="65455"/>
                  </a:lnTo>
                  <a:lnTo>
                    <a:pt x="179997" y="81813"/>
                  </a:lnTo>
                  <a:lnTo>
                    <a:pt x="196354" y="81813"/>
                  </a:lnTo>
                  <a:lnTo>
                    <a:pt x="196354" y="98171"/>
                  </a:lnTo>
                  <a:lnTo>
                    <a:pt x="196354" y="114554"/>
                  </a:lnTo>
                  <a:lnTo>
                    <a:pt x="147269" y="114554"/>
                  </a:lnTo>
                  <a:lnTo>
                    <a:pt x="147269" y="130911"/>
                  </a:lnTo>
                  <a:lnTo>
                    <a:pt x="212725" y="130911"/>
                  </a:lnTo>
                  <a:lnTo>
                    <a:pt x="212725" y="114554"/>
                  </a:lnTo>
                  <a:lnTo>
                    <a:pt x="212725" y="98171"/>
                  </a:lnTo>
                  <a:lnTo>
                    <a:pt x="245452" y="98171"/>
                  </a:lnTo>
                  <a:lnTo>
                    <a:pt x="245452" y="114554"/>
                  </a:lnTo>
                  <a:lnTo>
                    <a:pt x="229082" y="114554"/>
                  </a:lnTo>
                  <a:lnTo>
                    <a:pt x="229082" y="130911"/>
                  </a:lnTo>
                  <a:lnTo>
                    <a:pt x="261810" y="130911"/>
                  </a:lnTo>
                  <a:lnTo>
                    <a:pt x="261810" y="114554"/>
                  </a:lnTo>
                  <a:lnTo>
                    <a:pt x="261823" y="98171"/>
                  </a:lnTo>
                  <a:lnTo>
                    <a:pt x="261810" y="81813"/>
                  </a:lnTo>
                  <a:lnTo>
                    <a:pt x="261810" y="65455"/>
                  </a:lnTo>
                  <a:lnTo>
                    <a:pt x="294538" y="65455"/>
                  </a:lnTo>
                  <a:lnTo>
                    <a:pt x="294538" y="49085"/>
                  </a:lnTo>
                  <a:close/>
                </a:path>
                <a:path w="540384" h="147320">
                  <a:moveTo>
                    <a:pt x="294538" y="0"/>
                  </a:moveTo>
                  <a:lnTo>
                    <a:pt x="229082" y="0"/>
                  </a:lnTo>
                  <a:lnTo>
                    <a:pt x="229082" y="16357"/>
                  </a:lnTo>
                  <a:lnTo>
                    <a:pt x="261823" y="16357"/>
                  </a:lnTo>
                  <a:lnTo>
                    <a:pt x="261823" y="32740"/>
                  </a:lnTo>
                  <a:lnTo>
                    <a:pt x="278180" y="32740"/>
                  </a:lnTo>
                  <a:lnTo>
                    <a:pt x="278180" y="16357"/>
                  </a:lnTo>
                  <a:lnTo>
                    <a:pt x="294538" y="16357"/>
                  </a:lnTo>
                  <a:lnTo>
                    <a:pt x="294538" y="0"/>
                  </a:lnTo>
                  <a:close/>
                </a:path>
                <a:path w="540384" h="147320">
                  <a:moveTo>
                    <a:pt x="343636" y="114554"/>
                  </a:moveTo>
                  <a:lnTo>
                    <a:pt x="343623" y="98171"/>
                  </a:lnTo>
                  <a:lnTo>
                    <a:pt x="294551" y="98171"/>
                  </a:lnTo>
                  <a:lnTo>
                    <a:pt x="294551" y="81813"/>
                  </a:lnTo>
                  <a:lnTo>
                    <a:pt x="310908" y="81813"/>
                  </a:lnTo>
                  <a:lnTo>
                    <a:pt x="310908" y="65455"/>
                  </a:lnTo>
                  <a:lnTo>
                    <a:pt x="294538" y="65455"/>
                  </a:lnTo>
                  <a:lnTo>
                    <a:pt x="294538" y="81813"/>
                  </a:lnTo>
                  <a:lnTo>
                    <a:pt x="278180" y="81813"/>
                  </a:lnTo>
                  <a:lnTo>
                    <a:pt x="278180" y="98171"/>
                  </a:lnTo>
                  <a:lnTo>
                    <a:pt x="294538" y="98171"/>
                  </a:lnTo>
                  <a:lnTo>
                    <a:pt x="294538" y="114554"/>
                  </a:lnTo>
                  <a:lnTo>
                    <a:pt x="310908" y="114554"/>
                  </a:lnTo>
                  <a:lnTo>
                    <a:pt x="310908" y="130911"/>
                  </a:lnTo>
                  <a:lnTo>
                    <a:pt x="343636" y="130911"/>
                  </a:lnTo>
                  <a:lnTo>
                    <a:pt x="343636" y="114554"/>
                  </a:lnTo>
                  <a:close/>
                </a:path>
                <a:path w="540384" h="147320">
                  <a:moveTo>
                    <a:pt x="359994" y="81813"/>
                  </a:moveTo>
                  <a:lnTo>
                    <a:pt x="343623" y="81813"/>
                  </a:lnTo>
                  <a:lnTo>
                    <a:pt x="343623" y="98171"/>
                  </a:lnTo>
                  <a:lnTo>
                    <a:pt x="359994" y="98171"/>
                  </a:lnTo>
                  <a:lnTo>
                    <a:pt x="359994" y="81813"/>
                  </a:lnTo>
                  <a:close/>
                </a:path>
                <a:path w="540384" h="147320">
                  <a:moveTo>
                    <a:pt x="359994" y="0"/>
                  </a:moveTo>
                  <a:lnTo>
                    <a:pt x="310908" y="0"/>
                  </a:lnTo>
                  <a:lnTo>
                    <a:pt x="310908" y="16357"/>
                  </a:lnTo>
                  <a:lnTo>
                    <a:pt x="310908" y="32727"/>
                  </a:lnTo>
                  <a:lnTo>
                    <a:pt x="294538" y="32727"/>
                  </a:lnTo>
                  <a:lnTo>
                    <a:pt x="294538" y="49085"/>
                  </a:lnTo>
                  <a:lnTo>
                    <a:pt x="310908" y="49085"/>
                  </a:lnTo>
                  <a:lnTo>
                    <a:pt x="310908" y="32740"/>
                  </a:lnTo>
                  <a:lnTo>
                    <a:pt x="327266" y="32740"/>
                  </a:lnTo>
                  <a:lnTo>
                    <a:pt x="327266" y="49085"/>
                  </a:lnTo>
                  <a:lnTo>
                    <a:pt x="359994" y="49085"/>
                  </a:lnTo>
                  <a:lnTo>
                    <a:pt x="359994" y="32727"/>
                  </a:lnTo>
                  <a:lnTo>
                    <a:pt x="343636" y="32727"/>
                  </a:lnTo>
                  <a:lnTo>
                    <a:pt x="343636" y="16357"/>
                  </a:lnTo>
                  <a:lnTo>
                    <a:pt x="359994" y="16357"/>
                  </a:lnTo>
                  <a:lnTo>
                    <a:pt x="359994" y="0"/>
                  </a:lnTo>
                  <a:close/>
                </a:path>
                <a:path w="540384" h="147320">
                  <a:moveTo>
                    <a:pt x="441820" y="32727"/>
                  </a:moveTo>
                  <a:lnTo>
                    <a:pt x="425450" y="32727"/>
                  </a:lnTo>
                  <a:lnTo>
                    <a:pt x="425450" y="49085"/>
                  </a:lnTo>
                  <a:lnTo>
                    <a:pt x="441820" y="49085"/>
                  </a:lnTo>
                  <a:lnTo>
                    <a:pt x="441820" y="32727"/>
                  </a:lnTo>
                  <a:close/>
                </a:path>
                <a:path w="540384" h="147320">
                  <a:moveTo>
                    <a:pt x="523633" y="114554"/>
                  </a:moveTo>
                  <a:lnTo>
                    <a:pt x="507263" y="114554"/>
                  </a:lnTo>
                  <a:lnTo>
                    <a:pt x="507263" y="130911"/>
                  </a:lnTo>
                  <a:lnTo>
                    <a:pt x="523633" y="130911"/>
                  </a:lnTo>
                  <a:lnTo>
                    <a:pt x="523633" y="114554"/>
                  </a:lnTo>
                  <a:close/>
                </a:path>
                <a:path w="540384" h="147320">
                  <a:moveTo>
                    <a:pt x="540004" y="98171"/>
                  </a:moveTo>
                  <a:lnTo>
                    <a:pt x="539991" y="81813"/>
                  </a:lnTo>
                  <a:lnTo>
                    <a:pt x="523633" y="81813"/>
                  </a:lnTo>
                  <a:lnTo>
                    <a:pt x="523633" y="65455"/>
                  </a:lnTo>
                  <a:lnTo>
                    <a:pt x="507263" y="65455"/>
                  </a:lnTo>
                  <a:lnTo>
                    <a:pt x="507263" y="81813"/>
                  </a:lnTo>
                  <a:lnTo>
                    <a:pt x="507263" y="98171"/>
                  </a:lnTo>
                  <a:lnTo>
                    <a:pt x="523633" y="98171"/>
                  </a:lnTo>
                  <a:lnTo>
                    <a:pt x="523633" y="114554"/>
                  </a:lnTo>
                  <a:lnTo>
                    <a:pt x="540004" y="114554"/>
                  </a:lnTo>
                  <a:lnTo>
                    <a:pt x="540004" y="98171"/>
                  </a:lnTo>
                  <a:close/>
                </a:path>
                <a:path w="540384" h="147320">
                  <a:moveTo>
                    <a:pt x="540004" y="0"/>
                  </a:moveTo>
                  <a:lnTo>
                    <a:pt x="523633" y="0"/>
                  </a:lnTo>
                  <a:lnTo>
                    <a:pt x="523633" y="16357"/>
                  </a:lnTo>
                  <a:lnTo>
                    <a:pt x="523633" y="32727"/>
                  </a:lnTo>
                  <a:lnTo>
                    <a:pt x="507263" y="32727"/>
                  </a:lnTo>
                  <a:lnTo>
                    <a:pt x="507263" y="16357"/>
                  </a:lnTo>
                  <a:lnTo>
                    <a:pt x="490918" y="16357"/>
                  </a:lnTo>
                  <a:lnTo>
                    <a:pt x="490918" y="0"/>
                  </a:lnTo>
                  <a:lnTo>
                    <a:pt x="458177" y="0"/>
                  </a:lnTo>
                  <a:lnTo>
                    <a:pt x="458177" y="16357"/>
                  </a:lnTo>
                  <a:lnTo>
                    <a:pt x="458177" y="32727"/>
                  </a:lnTo>
                  <a:lnTo>
                    <a:pt x="458177" y="49085"/>
                  </a:lnTo>
                  <a:lnTo>
                    <a:pt x="458177" y="65455"/>
                  </a:lnTo>
                  <a:lnTo>
                    <a:pt x="409092" y="65455"/>
                  </a:lnTo>
                  <a:lnTo>
                    <a:pt x="409092" y="49085"/>
                  </a:lnTo>
                  <a:lnTo>
                    <a:pt x="409092" y="32740"/>
                  </a:lnTo>
                  <a:lnTo>
                    <a:pt x="409092" y="16357"/>
                  </a:lnTo>
                  <a:lnTo>
                    <a:pt x="458177" y="16357"/>
                  </a:lnTo>
                  <a:lnTo>
                    <a:pt x="458177" y="0"/>
                  </a:lnTo>
                  <a:lnTo>
                    <a:pt x="376364" y="0"/>
                  </a:lnTo>
                  <a:lnTo>
                    <a:pt x="376364" y="16357"/>
                  </a:lnTo>
                  <a:lnTo>
                    <a:pt x="376364" y="32727"/>
                  </a:lnTo>
                  <a:lnTo>
                    <a:pt x="376364" y="49085"/>
                  </a:lnTo>
                  <a:lnTo>
                    <a:pt x="392722" y="49085"/>
                  </a:lnTo>
                  <a:lnTo>
                    <a:pt x="392722" y="65455"/>
                  </a:lnTo>
                  <a:lnTo>
                    <a:pt x="392722" y="81813"/>
                  </a:lnTo>
                  <a:lnTo>
                    <a:pt x="376364" y="81813"/>
                  </a:lnTo>
                  <a:lnTo>
                    <a:pt x="376364" y="98171"/>
                  </a:lnTo>
                  <a:lnTo>
                    <a:pt x="376364" y="114554"/>
                  </a:lnTo>
                  <a:lnTo>
                    <a:pt x="376364" y="130911"/>
                  </a:lnTo>
                  <a:lnTo>
                    <a:pt x="425450" y="130911"/>
                  </a:lnTo>
                  <a:lnTo>
                    <a:pt x="425450" y="114554"/>
                  </a:lnTo>
                  <a:lnTo>
                    <a:pt x="425450" y="98171"/>
                  </a:lnTo>
                  <a:lnTo>
                    <a:pt x="392734" y="98171"/>
                  </a:lnTo>
                  <a:lnTo>
                    <a:pt x="392734" y="81813"/>
                  </a:lnTo>
                  <a:lnTo>
                    <a:pt x="458177" y="81813"/>
                  </a:lnTo>
                  <a:lnTo>
                    <a:pt x="458177" y="98171"/>
                  </a:lnTo>
                  <a:lnTo>
                    <a:pt x="441807" y="98171"/>
                  </a:lnTo>
                  <a:lnTo>
                    <a:pt x="441807" y="114554"/>
                  </a:lnTo>
                  <a:lnTo>
                    <a:pt x="441807" y="130911"/>
                  </a:lnTo>
                  <a:lnTo>
                    <a:pt x="458177" y="130911"/>
                  </a:lnTo>
                  <a:lnTo>
                    <a:pt x="458177" y="114554"/>
                  </a:lnTo>
                  <a:lnTo>
                    <a:pt x="474548" y="114554"/>
                  </a:lnTo>
                  <a:lnTo>
                    <a:pt x="474548" y="130911"/>
                  </a:lnTo>
                  <a:lnTo>
                    <a:pt x="490918" y="130911"/>
                  </a:lnTo>
                  <a:lnTo>
                    <a:pt x="490918" y="114554"/>
                  </a:lnTo>
                  <a:lnTo>
                    <a:pt x="507263" y="114554"/>
                  </a:lnTo>
                  <a:lnTo>
                    <a:pt x="507263" y="98171"/>
                  </a:lnTo>
                  <a:lnTo>
                    <a:pt x="474548" y="98171"/>
                  </a:lnTo>
                  <a:lnTo>
                    <a:pt x="474548" y="81813"/>
                  </a:lnTo>
                  <a:lnTo>
                    <a:pt x="474535" y="65455"/>
                  </a:lnTo>
                  <a:lnTo>
                    <a:pt x="474548" y="49085"/>
                  </a:lnTo>
                  <a:lnTo>
                    <a:pt x="523633" y="49085"/>
                  </a:lnTo>
                  <a:lnTo>
                    <a:pt x="523633" y="65455"/>
                  </a:lnTo>
                  <a:lnTo>
                    <a:pt x="540004" y="65455"/>
                  </a:lnTo>
                  <a:lnTo>
                    <a:pt x="540004" y="49085"/>
                  </a:lnTo>
                  <a:lnTo>
                    <a:pt x="539991" y="32740"/>
                  </a:lnTo>
                  <a:lnTo>
                    <a:pt x="540004" y="16357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850289" y="6213373"/>
              <a:ext cx="540385" cy="16510"/>
            </a:xfrm>
            <a:custGeom>
              <a:avLst/>
              <a:gdLst/>
              <a:ahLst/>
              <a:cxnLst/>
              <a:rect l="l" t="t" r="r" b="b"/>
              <a:pathLst>
                <a:path w="540384" h="16510">
                  <a:moveTo>
                    <a:pt x="114541" y="0"/>
                  </a:moveTo>
                  <a:lnTo>
                    <a:pt x="0" y="0"/>
                  </a:lnTo>
                  <a:lnTo>
                    <a:pt x="0" y="16370"/>
                  </a:lnTo>
                  <a:lnTo>
                    <a:pt x="114541" y="16370"/>
                  </a:lnTo>
                  <a:lnTo>
                    <a:pt x="114541" y="0"/>
                  </a:lnTo>
                  <a:close/>
                </a:path>
                <a:path w="540384" h="16510">
                  <a:moveTo>
                    <a:pt x="180009" y="0"/>
                  </a:moveTo>
                  <a:lnTo>
                    <a:pt x="163639" y="0"/>
                  </a:lnTo>
                  <a:lnTo>
                    <a:pt x="163639" y="16370"/>
                  </a:lnTo>
                  <a:lnTo>
                    <a:pt x="180009" y="16370"/>
                  </a:lnTo>
                  <a:lnTo>
                    <a:pt x="180009" y="0"/>
                  </a:lnTo>
                  <a:close/>
                </a:path>
                <a:path w="540384" h="16510">
                  <a:moveTo>
                    <a:pt x="294551" y="0"/>
                  </a:moveTo>
                  <a:lnTo>
                    <a:pt x="261823" y="0"/>
                  </a:lnTo>
                  <a:lnTo>
                    <a:pt x="261823" y="16370"/>
                  </a:lnTo>
                  <a:lnTo>
                    <a:pt x="294551" y="16370"/>
                  </a:lnTo>
                  <a:lnTo>
                    <a:pt x="294551" y="0"/>
                  </a:lnTo>
                  <a:close/>
                </a:path>
                <a:path w="540384" h="16510">
                  <a:moveTo>
                    <a:pt x="425437" y="0"/>
                  </a:moveTo>
                  <a:lnTo>
                    <a:pt x="343623" y="0"/>
                  </a:lnTo>
                  <a:lnTo>
                    <a:pt x="343623" y="16370"/>
                  </a:lnTo>
                  <a:lnTo>
                    <a:pt x="425437" y="16370"/>
                  </a:lnTo>
                  <a:lnTo>
                    <a:pt x="425437" y="0"/>
                  </a:lnTo>
                  <a:close/>
                </a:path>
                <a:path w="540384" h="16510">
                  <a:moveTo>
                    <a:pt x="474535" y="0"/>
                  </a:moveTo>
                  <a:lnTo>
                    <a:pt x="441807" y="0"/>
                  </a:lnTo>
                  <a:lnTo>
                    <a:pt x="441807" y="16370"/>
                  </a:lnTo>
                  <a:lnTo>
                    <a:pt x="474535" y="16370"/>
                  </a:lnTo>
                  <a:lnTo>
                    <a:pt x="474535" y="0"/>
                  </a:lnTo>
                  <a:close/>
                </a:path>
                <a:path w="540384" h="16510">
                  <a:moveTo>
                    <a:pt x="539991" y="0"/>
                  </a:moveTo>
                  <a:lnTo>
                    <a:pt x="507263" y="0"/>
                  </a:lnTo>
                  <a:lnTo>
                    <a:pt x="507263" y="16370"/>
                  </a:lnTo>
                  <a:lnTo>
                    <a:pt x="539991" y="16370"/>
                  </a:lnTo>
                  <a:lnTo>
                    <a:pt x="539991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057286" y="5896737"/>
              <a:ext cx="126364" cy="126364"/>
            </a:xfrm>
            <a:custGeom>
              <a:avLst/>
              <a:gdLst/>
              <a:ahLst/>
              <a:cxnLst/>
              <a:rect l="l" t="t" r="r" b="b"/>
              <a:pathLst>
                <a:path w="126365" h="126364">
                  <a:moveTo>
                    <a:pt x="125996" y="7835"/>
                  </a:moveTo>
                  <a:lnTo>
                    <a:pt x="118160" y="0"/>
                  </a:lnTo>
                  <a:lnTo>
                    <a:pt x="7835" y="0"/>
                  </a:lnTo>
                  <a:lnTo>
                    <a:pt x="0" y="7835"/>
                  </a:lnTo>
                  <a:lnTo>
                    <a:pt x="0" y="118160"/>
                  </a:lnTo>
                  <a:lnTo>
                    <a:pt x="7835" y="125996"/>
                  </a:lnTo>
                  <a:lnTo>
                    <a:pt x="108496" y="125996"/>
                  </a:lnTo>
                  <a:lnTo>
                    <a:pt x="118160" y="125996"/>
                  </a:lnTo>
                  <a:lnTo>
                    <a:pt x="125996" y="118160"/>
                  </a:lnTo>
                  <a:lnTo>
                    <a:pt x="125996" y="78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064040" y="5903488"/>
              <a:ext cx="113030" cy="113030"/>
            </a:xfrm>
            <a:custGeom>
              <a:avLst/>
              <a:gdLst/>
              <a:ahLst/>
              <a:cxnLst/>
              <a:rect l="l" t="t" r="r" b="b"/>
              <a:pathLst>
                <a:path w="113029" h="113029">
                  <a:moveTo>
                    <a:pt x="94996" y="112496"/>
                  </a:moveTo>
                  <a:lnTo>
                    <a:pt x="17487" y="112496"/>
                  </a:lnTo>
                  <a:lnTo>
                    <a:pt x="7835" y="112496"/>
                  </a:lnTo>
                  <a:lnTo>
                    <a:pt x="0" y="104660"/>
                  </a:lnTo>
                  <a:lnTo>
                    <a:pt x="0" y="94996"/>
                  </a:lnTo>
                  <a:lnTo>
                    <a:pt x="0" y="17500"/>
                  </a:lnTo>
                  <a:lnTo>
                    <a:pt x="0" y="7835"/>
                  </a:lnTo>
                  <a:lnTo>
                    <a:pt x="7835" y="0"/>
                  </a:lnTo>
                  <a:lnTo>
                    <a:pt x="17487" y="0"/>
                  </a:lnTo>
                  <a:lnTo>
                    <a:pt x="94996" y="0"/>
                  </a:lnTo>
                  <a:lnTo>
                    <a:pt x="104660" y="0"/>
                  </a:lnTo>
                  <a:lnTo>
                    <a:pt x="112496" y="7835"/>
                  </a:lnTo>
                  <a:lnTo>
                    <a:pt x="112496" y="17500"/>
                  </a:lnTo>
                  <a:lnTo>
                    <a:pt x="112496" y="94996"/>
                  </a:lnTo>
                  <a:lnTo>
                    <a:pt x="112496" y="104660"/>
                  </a:lnTo>
                  <a:lnTo>
                    <a:pt x="104660" y="112496"/>
                  </a:lnTo>
                  <a:lnTo>
                    <a:pt x="94996" y="112496"/>
                  </a:lnTo>
                  <a:close/>
                </a:path>
              </a:pathLst>
            </a:custGeom>
            <a:ln w="3175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101348" y="5950482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50" y="45250"/>
                  </a:moveTo>
                  <a:close/>
                </a:path>
                <a:path w="45720" h="45720">
                  <a:moveTo>
                    <a:pt x="45313" y="45250"/>
                  </a:moveTo>
                  <a:close/>
                </a:path>
                <a:path w="45720" h="45720">
                  <a:moveTo>
                    <a:pt x="9093" y="38"/>
                  </a:moveTo>
                  <a:lnTo>
                    <a:pt x="50" y="38"/>
                  </a:lnTo>
                  <a:lnTo>
                    <a:pt x="50" y="45250"/>
                  </a:lnTo>
                  <a:lnTo>
                    <a:pt x="45250" y="45250"/>
                  </a:lnTo>
                  <a:lnTo>
                    <a:pt x="45250" y="27228"/>
                  </a:lnTo>
                  <a:lnTo>
                    <a:pt x="9093" y="27228"/>
                  </a:lnTo>
                  <a:lnTo>
                    <a:pt x="9093" y="38"/>
                  </a:lnTo>
                  <a:close/>
                </a:path>
                <a:path w="45720" h="45720">
                  <a:moveTo>
                    <a:pt x="45250" y="27165"/>
                  </a:moveTo>
                  <a:lnTo>
                    <a:pt x="9093" y="27165"/>
                  </a:lnTo>
                  <a:lnTo>
                    <a:pt x="45250" y="27228"/>
                  </a:lnTo>
                  <a:close/>
                </a:path>
                <a:path w="45720" h="45720">
                  <a:moveTo>
                    <a:pt x="45250" y="27089"/>
                  </a:moveTo>
                  <a:close/>
                </a:path>
                <a:path w="45720" h="45720">
                  <a:moveTo>
                    <a:pt x="50" y="0"/>
                  </a:moveTo>
                  <a:close/>
                </a:path>
              </a:pathLst>
            </a:custGeom>
            <a:solidFill>
              <a:srgbClr val="2B4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083256" y="5923668"/>
              <a:ext cx="45085" cy="45085"/>
            </a:xfrm>
            <a:custGeom>
              <a:avLst/>
              <a:gdLst/>
              <a:ahLst/>
              <a:cxnLst/>
              <a:rect l="l" t="t" r="r" b="b"/>
              <a:pathLst>
                <a:path w="45084" h="45085">
                  <a:moveTo>
                    <a:pt x="44945" y="63"/>
                  </a:moveTo>
                  <a:lnTo>
                    <a:pt x="63" y="63"/>
                  </a:lnTo>
                  <a:lnTo>
                    <a:pt x="88" y="44932"/>
                  </a:lnTo>
                  <a:lnTo>
                    <a:pt x="9635" y="44945"/>
                  </a:lnTo>
                  <a:lnTo>
                    <a:pt x="9448" y="41452"/>
                  </a:lnTo>
                  <a:lnTo>
                    <a:pt x="9728" y="38531"/>
                  </a:lnTo>
                  <a:lnTo>
                    <a:pt x="35432" y="10007"/>
                  </a:lnTo>
                  <a:lnTo>
                    <a:pt x="39890" y="9296"/>
                  </a:lnTo>
                  <a:lnTo>
                    <a:pt x="44945" y="9296"/>
                  </a:lnTo>
                  <a:lnTo>
                    <a:pt x="44945" y="63"/>
                  </a:lnTo>
                  <a:close/>
                </a:path>
                <a:path w="45084" h="45085">
                  <a:moveTo>
                    <a:pt x="44945" y="9296"/>
                  </a:moveTo>
                  <a:lnTo>
                    <a:pt x="39890" y="9296"/>
                  </a:lnTo>
                  <a:lnTo>
                    <a:pt x="44945" y="9499"/>
                  </a:lnTo>
                  <a:lnTo>
                    <a:pt x="44945" y="9296"/>
                  </a:lnTo>
                  <a:close/>
                </a:path>
                <a:path w="45084" h="45085">
                  <a:moveTo>
                    <a:pt x="63" y="0"/>
                  </a:moveTo>
                  <a:close/>
                </a:path>
                <a:path w="45084" h="45085">
                  <a:moveTo>
                    <a:pt x="44945" y="0"/>
                  </a:moveTo>
                  <a:close/>
                </a:path>
              </a:pathLst>
            </a:custGeom>
            <a:solidFill>
              <a:srgbClr val="D226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124427" y="5935915"/>
              <a:ext cx="29845" cy="15875"/>
            </a:xfrm>
            <a:custGeom>
              <a:avLst/>
              <a:gdLst/>
              <a:ahLst/>
              <a:cxnLst/>
              <a:rect l="l" t="t" r="r" b="b"/>
              <a:pathLst>
                <a:path w="29845" h="15875">
                  <a:moveTo>
                    <a:pt x="14846" y="12"/>
                  </a:moveTo>
                  <a:lnTo>
                    <a:pt x="0" y="7874"/>
                  </a:lnTo>
                  <a:lnTo>
                    <a:pt x="13893" y="15659"/>
                  </a:lnTo>
                  <a:lnTo>
                    <a:pt x="14312" y="15836"/>
                  </a:lnTo>
                  <a:lnTo>
                    <a:pt x="29514" y="7645"/>
                  </a:lnTo>
                  <a:lnTo>
                    <a:pt x="25590" y="2540"/>
                  </a:lnTo>
                  <a:lnTo>
                    <a:pt x="20764" y="203"/>
                  </a:lnTo>
                  <a:lnTo>
                    <a:pt x="14846" y="12"/>
                  </a:lnTo>
                  <a:close/>
                </a:path>
              </a:pathLst>
            </a:custGeom>
            <a:solidFill>
              <a:srgbClr val="2B4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140730" y="5947994"/>
              <a:ext cx="17145" cy="24130"/>
            </a:xfrm>
            <a:custGeom>
              <a:avLst/>
              <a:gdLst/>
              <a:ahLst/>
              <a:cxnLst/>
              <a:rect l="l" t="t" r="r" b="b"/>
              <a:pathLst>
                <a:path w="17145" h="24129">
                  <a:moveTo>
                    <a:pt x="15506" y="0"/>
                  </a:moveTo>
                  <a:lnTo>
                    <a:pt x="76" y="7924"/>
                  </a:lnTo>
                  <a:lnTo>
                    <a:pt x="0" y="23888"/>
                  </a:lnTo>
                  <a:lnTo>
                    <a:pt x="1549" y="23698"/>
                  </a:lnTo>
                  <a:lnTo>
                    <a:pt x="16548" y="5156"/>
                  </a:lnTo>
                  <a:lnTo>
                    <a:pt x="16281" y="2755"/>
                  </a:lnTo>
                  <a:lnTo>
                    <a:pt x="16027" y="1511"/>
                  </a:lnTo>
                  <a:lnTo>
                    <a:pt x="15506" y="0"/>
                  </a:lnTo>
                  <a:close/>
                </a:path>
              </a:pathLst>
            </a:custGeom>
            <a:solidFill>
              <a:srgbClr val="D226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121063" y="5947655"/>
              <a:ext cx="16510" cy="24765"/>
            </a:xfrm>
            <a:custGeom>
              <a:avLst/>
              <a:gdLst/>
              <a:ahLst/>
              <a:cxnLst/>
              <a:rect l="l" t="t" r="r" b="b"/>
              <a:pathLst>
                <a:path w="16509" h="24764">
                  <a:moveTo>
                    <a:pt x="1308" y="0"/>
                  </a:moveTo>
                  <a:lnTo>
                    <a:pt x="228" y="2997"/>
                  </a:lnTo>
                  <a:lnTo>
                    <a:pt x="0" y="5753"/>
                  </a:lnTo>
                  <a:lnTo>
                    <a:pt x="584" y="10769"/>
                  </a:lnTo>
                  <a:lnTo>
                    <a:pt x="16027" y="24168"/>
                  </a:lnTo>
                  <a:lnTo>
                    <a:pt x="15925" y="8077"/>
                  </a:lnTo>
                  <a:lnTo>
                    <a:pt x="13906" y="698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38914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7105522" y="5689727"/>
            <a:ext cx="540385" cy="540385"/>
            <a:chOff x="7105522" y="5689727"/>
            <a:chExt cx="540385" cy="540385"/>
          </a:xfrm>
        </p:grpSpPr>
        <p:sp>
          <p:nvSpPr>
            <p:cNvPr id="32" name="object 32"/>
            <p:cNvSpPr/>
            <p:nvPr/>
          </p:nvSpPr>
          <p:spPr>
            <a:xfrm>
              <a:off x="7105523" y="5689727"/>
              <a:ext cx="540385" cy="102235"/>
            </a:xfrm>
            <a:custGeom>
              <a:avLst/>
              <a:gdLst/>
              <a:ahLst/>
              <a:cxnLst/>
              <a:rect l="l" t="t" r="r" b="b"/>
              <a:pathLst>
                <a:path w="540384" h="102235">
                  <a:moveTo>
                    <a:pt x="14592" y="58381"/>
                  </a:moveTo>
                  <a:lnTo>
                    <a:pt x="0" y="58381"/>
                  </a:lnTo>
                  <a:lnTo>
                    <a:pt x="0" y="72974"/>
                  </a:lnTo>
                  <a:lnTo>
                    <a:pt x="0" y="87566"/>
                  </a:lnTo>
                  <a:lnTo>
                    <a:pt x="14592" y="87566"/>
                  </a:lnTo>
                  <a:lnTo>
                    <a:pt x="14592" y="72974"/>
                  </a:lnTo>
                  <a:lnTo>
                    <a:pt x="14592" y="58381"/>
                  </a:lnTo>
                  <a:close/>
                </a:path>
                <a:path w="540384" h="102235">
                  <a:moveTo>
                    <a:pt x="72974" y="58381"/>
                  </a:moveTo>
                  <a:lnTo>
                    <a:pt x="29184" y="58381"/>
                  </a:lnTo>
                  <a:lnTo>
                    <a:pt x="29184" y="72974"/>
                  </a:lnTo>
                  <a:lnTo>
                    <a:pt x="72974" y="72974"/>
                  </a:lnTo>
                  <a:lnTo>
                    <a:pt x="72974" y="58381"/>
                  </a:lnTo>
                  <a:close/>
                </a:path>
                <a:path w="540384" h="102235">
                  <a:moveTo>
                    <a:pt x="72974" y="29197"/>
                  </a:moveTo>
                  <a:lnTo>
                    <a:pt x="29184" y="29197"/>
                  </a:lnTo>
                  <a:lnTo>
                    <a:pt x="29184" y="43789"/>
                  </a:lnTo>
                  <a:lnTo>
                    <a:pt x="29184" y="58369"/>
                  </a:lnTo>
                  <a:lnTo>
                    <a:pt x="72974" y="58369"/>
                  </a:lnTo>
                  <a:lnTo>
                    <a:pt x="72974" y="43789"/>
                  </a:lnTo>
                  <a:lnTo>
                    <a:pt x="72974" y="29197"/>
                  </a:lnTo>
                  <a:close/>
                </a:path>
                <a:path w="540384" h="102235">
                  <a:moveTo>
                    <a:pt x="102158" y="87579"/>
                  </a:moveTo>
                  <a:lnTo>
                    <a:pt x="0" y="87579"/>
                  </a:lnTo>
                  <a:lnTo>
                    <a:pt x="0" y="102171"/>
                  </a:lnTo>
                  <a:lnTo>
                    <a:pt x="102158" y="102171"/>
                  </a:lnTo>
                  <a:lnTo>
                    <a:pt x="102158" y="87579"/>
                  </a:lnTo>
                  <a:close/>
                </a:path>
                <a:path w="540384" h="102235">
                  <a:moveTo>
                    <a:pt x="102158" y="58381"/>
                  </a:moveTo>
                  <a:lnTo>
                    <a:pt x="87566" y="58381"/>
                  </a:lnTo>
                  <a:lnTo>
                    <a:pt x="87566" y="72974"/>
                  </a:lnTo>
                  <a:lnTo>
                    <a:pt x="87566" y="87566"/>
                  </a:lnTo>
                  <a:lnTo>
                    <a:pt x="102158" y="87566"/>
                  </a:lnTo>
                  <a:lnTo>
                    <a:pt x="102158" y="72974"/>
                  </a:lnTo>
                  <a:lnTo>
                    <a:pt x="102158" y="58381"/>
                  </a:lnTo>
                  <a:close/>
                </a:path>
                <a:path w="540384" h="102235">
                  <a:moveTo>
                    <a:pt x="102158" y="0"/>
                  </a:moveTo>
                  <a:lnTo>
                    <a:pt x="0" y="0"/>
                  </a:lnTo>
                  <a:lnTo>
                    <a:pt x="0" y="14605"/>
                  </a:lnTo>
                  <a:lnTo>
                    <a:pt x="0" y="29197"/>
                  </a:lnTo>
                  <a:lnTo>
                    <a:pt x="0" y="43789"/>
                  </a:lnTo>
                  <a:lnTo>
                    <a:pt x="0" y="58369"/>
                  </a:lnTo>
                  <a:lnTo>
                    <a:pt x="14592" y="58369"/>
                  </a:lnTo>
                  <a:lnTo>
                    <a:pt x="14592" y="43789"/>
                  </a:lnTo>
                  <a:lnTo>
                    <a:pt x="14592" y="29197"/>
                  </a:lnTo>
                  <a:lnTo>
                    <a:pt x="14592" y="14605"/>
                  </a:lnTo>
                  <a:lnTo>
                    <a:pt x="87566" y="14605"/>
                  </a:lnTo>
                  <a:lnTo>
                    <a:pt x="87566" y="29197"/>
                  </a:lnTo>
                  <a:lnTo>
                    <a:pt x="87566" y="43789"/>
                  </a:lnTo>
                  <a:lnTo>
                    <a:pt x="87566" y="58369"/>
                  </a:lnTo>
                  <a:lnTo>
                    <a:pt x="102158" y="58369"/>
                  </a:lnTo>
                  <a:lnTo>
                    <a:pt x="102158" y="43789"/>
                  </a:lnTo>
                  <a:lnTo>
                    <a:pt x="102158" y="29197"/>
                  </a:lnTo>
                  <a:lnTo>
                    <a:pt x="102158" y="14605"/>
                  </a:lnTo>
                  <a:lnTo>
                    <a:pt x="102158" y="0"/>
                  </a:lnTo>
                  <a:close/>
                </a:path>
                <a:path w="540384" h="102235">
                  <a:moveTo>
                    <a:pt x="131343" y="43789"/>
                  </a:moveTo>
                  <a:lnTo>
                    <a:pt x="116751" y="43789"/>
                  </a:lnTo>
                  <a:lnTo>
                    <a:pt x="116751" y="58369"/>
                  </a:lnTo>
                  <a:lnTo>
                    <a:pt x="131343" y="58369"/>
                  </a:lnTo>
                  <a:lnTo>
                    <a:pt x="131343" y="43789"/>
                  </a:lnTo>
                  <a:close/>
                </a:path>
                <a:path w="540384" h="102235">
                  <a:moveTo>
                    <a:pt x="145948" y="58381"/>
                  </a:moveTo>
                  <a:lnTo>
                    <a:pt x="131356" y="58381"/>
                  </a:lnTo>
                  <a:lnTo>
                    <a:pt x="131356" y="72974"/>
                  </a:lnTo>
                  <a:lnTo>
                    <a:pt x="131356" y="87566"/>
                  </a:lnTo>
                  <a:lnTo>
                    <a:pt x="145948" y="87566"/>
                  </a:lnTo>
                  <a:lnTo>
                    <a:pt x="145948" y="72974"/>
                  </a:lnTo>
                  <a:lnTo>
                    <a:pt x="145948" y="58381"/>
                  </a:lnTo>
                  <a:close/>
                </a:path>
                <a:path w="540384" h="102235">
                  <a:moveTo>
                    <a:pt x="189725" y="72974"/>
                  </a:moveTo>
                  <a:lnTo>
                    <a:pt x="175133" y="72974"/>
                  </a:lnTo>
                  <a:lnTo>
                    <a:pt x="175133" y="87566"/>
                  </a:lnTo>
                  <a:lnTo>
                    <a:pt x="189725" y="87566"/>
                  </a:lnTo>
                  <a:lnTo>
                    <a:pt x="189725" y="72974"/>
                  </a:lnTo>
                  <a:close/>
                </a:path>
                <a:path w="540384" h="102235">
                  <a:moveTo>
                    <a:pt x="189725" y="29197"/>
                  </a:moveTo>
                  <a:lnTo>
                    <a:pt x="175133" y="29197"/>
                  </a:lnTo>
                  <a:lnTo>
                    <a:pt x="175133" y="14605"/>
                  </a:lnTo>
                  <a:lnTo>
                    <a:pt x="175133" y="0"/>
                  </a:lnTo>
                  <a:lnTo>
                    <a:pt x="116751" y="0"/>
                  </a:lnTo>
                  <a:lnTo>
                    <a:pt x="116751" y="14605"/>
                  </a:lnTo>
                  <a:lnTo>
                    <a:pt x="131356" y="14605"/>
                  </a:lnTo>
                  <a:lnTo>
                    <a:pt x="131356" y="29197"/>
                  </a:lnTo>
                  <a:lnTo>
                    <a:pt x="160540" y="29197"/>
                  </a:lnTo>
                  <a:lnTo>
                    <a:pt x="160540" y="43789"/>
                  </a:lnTo>
                  <a:lnTo>
                    <a:pt x="175133" y="43789"/>
                  </a:lnTo>
                  <a:lnTo>
                    <a:pt x="175133" y="58369"/>
                  </a:lnTo>
                  <a:lnTo>
                    <a:pt x="189725" y="58369"/>
                  </a:lnTo>
                  <a:lnTo>
                    <a:pt x="189725" y="43789"/>
                  </a:lnTo>
                  <a:lnTo>
                    <a:pt x="189725" y="29197"/>
                  </a:lnTo>
                  <a:close/>
                </a:path>
                <a:path w="540384" h="102235">
                  <a:moveTo>
                    <a:pt x="218909" y="14605"/>
                  </a:moveTo>
                  <a:lnTo>
                    <a:pt x="204317" y="14605"/>
                  </a:lnTo>
                  <a:lnTo>
                    <a:pt x="204317" y="0"/>
                  </a:lnTo>
                  <a:lnTo>
                    <a:pt x="189725" y="0"/>
                  </a:lnTo>
                  <a:lnTo>
                    <a:pt x="189725" y="14605"/>
                  </a:lnTo>
                  <a:lnTo>
                    <a:pt x="189725" y="29197"/>
                  </a:lnTo>
                  <a:lnTo>
                    <a:pt x="218909" y="29197"/>
                  </a:lnTo>
                  <a:lnTo>
                    <a:pt x="218909" y="14605"/>
                  </a:lnTo>
                  <a:close/>
                </a:path>
                <a:path w="540384" h="102235">
                  <a:moveTo>
                    <a:pt x="233514" y="72974"/>
                  </a:moveTo>
                  <a:lnTo>
                    <a:pt x="218909" y="72974"/>
                  </a:lnTo>
                  <a:lnTo>
                    <a:pt x="218909" y="58381"/>
                  </a:lnTo>
                  <a:lnTo>
                    <a:pt x="189725" y="58381"/>
                  </a:lnTo>
                  <a:lnTo>
                    <a:pt x="189725" y="72974"/>
                  </a:lnTo>
                  <a:lnTo>
                    <a:pt x="204330" y="72974"/>
                  </a:lnTo>
                  <a:lnTo>
                    <a:pt x="204330" y="87566"/>
                  </a:lnTo>
                  <a:lnTo>
                    <a:pt x="233514" y="87566"/>
                  </a:lnTo>
                  <a:lnTo>
                    <a:pt x="233514" y="72974"/>
                  </a:lnTo>
                  <a:close/>
                </a:path>
                <a:path w="540384" h="102235">
                  <a:moveTo>
                    <a:pt x="262699" y="58381"/>
                  </a:moveTo>
                  <a:lnTo>
                    <a:pt x="248107" y="58381"/>
                  </a:lnTo>
                  <a:lnTo>
                    <a:pt x="248107" y="72974"/>
                  </a:lnTo>
                  <a:lnTo>
                    <a:pt x="262699" y="72974"/>
                  </a:lnTo>
                  <a:lnTo>
                    <a:pt x="262699" y="58381"/>
                  </a:lnTo>
                  <a:close/>
                </a:path>
                <a:path w="540384" h="102235">
                  <a:moveTo>
                    <a:pt x="306476" y="58381"/>
                  </a:moveTo>
                  <a:lnTo>
                    <a:pt x="277291" y="58381"/>
                  </a:lnTo>
                  <a:lnTo>
                    <a:pt x="277291" y="72974"/>
                  </a:lnTo>
                  <a:lnTo>
                    <a:pt x="262699" y="72974"/>
                  </a:lnTo>
                  <a:lnTo>
                    <a:pt x="262699" y="87566"/>
                  </a:lnTo>
                  <a:lnTo>
                    <a:pt x="291884" y="87566"/>
                  </a:lnTo>
                  <a:lnTo>
                    <a:pt x="291884" y="72974"/>
                  </a:lnTo>
                  <a:lnTo>
                    <a:pt x="306476" y="72974"/>
                  </a:lnTo>
                  <a:lnTo>
                    <a:pt x="306476" y="58381"/>
                  </a:lnTo>
                  <a:close/>
                </a:path>
                <a:path w="540384" h="102235">
                  <a:moveTo>
                    <a:pt x="321081" y="43789"/>
                  </a:moveTo>
                  <a:lnTo>
                    <a:pt x="306489" y="43789"/>
                  </a:lnTo>
                  <a:lnTo>
                    <a:pt x="306489" y="58369"/>
                  </a:lnTo>
                  <a:lnTo>
                    <a:pt x="321081" y="58369"/>
                  </a:lnTo>
                  <a:lnTo>
                    <a:pt x="321081" y="43789"/>
                  </a:lnTo>
                  <a:close/>
                </a:path>
                <a:path w="540384" h="102235">
                  <a:moveTo>
                    <a:pt x="364858" y="58381"/>
                  </a:moveTo>
                  <a:lnTo>
                    <a:pt x="335673" y="58381"/>
                  </a:lnTo>
                  <a:lnTo>
                    <a:pt x="335673" y="72974"/>
                  </a:lnTo>
                  <a:lnTo>
                    <a:pt x="321081" y="72974"/>
                  </a:lnTo>
                  <a:lnTo>
                    <a:pt x="321081" y="87566"/>
                  </a:lnTo>
                  <a:lnTo>
                    <a:pt x="350266" y="87566"/>
                  </a:lnTo>
                  <a:lnTo>
                    <a:pt x="350266" y="72974"/>
                  </a:lnTo>
                  <a:lnTo>
                    <a:pt x="364858" y="72974"/>
                  </a:lnTo>
                  <a:lnTo>
                    <a:pt x="364858" y="58381"/>
                  </a:lnTo>
                  <a:close/>
                </a:path>
                <a:path w="540384" h="102235">
                  <a:moveTo>
                    <a:pt x="379450" y="72974"/>
                  </a:moveTo>
                  <a:lnTo>
                    <a:pt x="364858" y="72974"/>
                  </a:lnTo>
                  <a:lnTo>
                    <a:pt x="364858" y="87566"/>
                  </a:lnTo>
                  <a:lnTo>
                    <a:pt x="379450" y="87566"/>
                  </a:lnTo>
                  <a:lnTo>
                    <a:pt x="379450" y="72974"/>
                  </a:lnTo>
                  <a:close/>
                </a:path>
                <a:path w="540384" h="102235">
                  <a:moveTo>
                    <a:pt x="423240" y="72974"/>
                  </a:moveTo>
                  <a:lnTo>
                    <a:pt x="408647" y="72974"/>
                  </a:lnTo>
                  <a:lnTo>
                    <a:pt x="408647" y="58381"/>
                  </a:lnTo>
                  <a:lnTo>
                    <a:pt x="394055" y="58381"/>
                  </a:lnTo>
                  <a:lnTo>
                    <a:pt x="394055" y="72974"/>
                  </a:lnTo>
                  <a:lnTo>
                    <a:pt x="394055" y="87566"/>
                  </a:lnTo>
                  <a:lnTo>
                    <a:pt x="423240" y="87566"/>
                  </a:lnTo>
                  <a:lnTo>
                    <a:pt x="423240" y="72974"/>
                  </a:lnTo>
                  <a:close/>
                </a:path>
                <a:path w="540384" h="102235">
                  <a:moveTo>
                    <a:pt x="423240" y="29197"/>
                  </a:moveTo>
                  <a:lnTo>
                    <a:pt x="423227" y="14605"/>
                  </a:lnTo>
                  <a:lnTo>
                    <a:pt x="408647" y="14605"/>
                  </a:lnTo>
                  <a:lnTo>
                    <a:pt x="408647" y="0"/>
                  </a:lnTo>
                  <a:lnTo>
                    <a:pt x="379463" y="0"/>
                  </a:lnTo>
                  <a:lnTo>
                    <a:pt x="379463" y="14605"/>
                  </a:lnTo>
                  <a:lnTo>
                    <a:pt x="291884" y="14605"/>
                  </a:lnTo>
                  <a:lnTo>
                    <a:pt x="291884" y="0"/>
                  </a:lnTo>
                  <a:lnTo>
                    <a:pt x="262699" y="0"/>
                  </a:lnTo>
                  <a:lnTo>
                    <a:pt x="262699" y="14605"/>
                  </a:lnTo>
                  <a:lnTo>
                    <a:pt x="277291" y="14605"/>
                  </a:lnTo>
                  <a:lnTo>
                    <a:pt x="277291" y="29197"/>
                  </a:lnTo>
                  <a:lnTo>
                    <a:pt x="262699" y="29197"/>
                  </a:lnTo>
                  <a:lnTo>
                    <a:pt x="262699" y="14605"/>
                  </a:lnTo>
                  <a:lnTo>
                    <a:pt x="248107" y="14605"/>
                  </a:lnTo>
                  <a:lnTo>
                    <a:pt x="248107" y="0"/>
                  </a:lnTo>
                  <a:lnTo>
                    <a:pt x="233514" y="0"/>
                  </a:lnTo>
                  <a:lnTo>
                    <a:pt x="233514" y="14605"/>
                  </a:lnTo>
                  <a:lnTo>
                    <a:pt x="233514" y="29197"/>
                  </a:lnTo>
                  <a:lnTo>
                    <a:pt x="233514" y="43789"/>
                  </a:lnTo>
                  <a:lnTo>
                    <a:pt x="277291" y="43789"/>
                  </a:lnTo>
                  <a:lnTo>
                    <a:pt x="277291" y="58369"/>
                  </a:lnTo>
                  <a:lnTo>
                    <a:pt x="291884" y="58369"/>
                  </a:lnTo>
                  <a:lnTo>
                    <a:pt x="291884" y="43789"/>
                  </a:lnTo>
                  <a:lnTo>
                    <a:pt x="291884" y="29197"/>
                  </a:lnTo>
                  <a:lnTo>
                    <a:pt x="335673" y="29197"/>
                  </a:lnTo>
                  <a:lnTo>
                    <a:pt x="335673" y="43789"/>
                  </a:lnTo>
                  <a:lnTo>
                    <a:pt x="350266" y="43789"/>
                  </a:lnTo>
                  <a:lnTo>
                    <a:pt x="350266" y="29197"/>
                  </a:lnTo>
                  <a:lnTo>
                    <a:pt x="379463" y="29197"/>
                  </a:lnTo>
                  <a:lnTo>
                    <a:pt x="379463" y="43789"/>
                  </a:lnTo>
                  <a:lnTo>
                    <a:pt x="394055" y="43789"/>
                  </a:lnTo>
                  <a:lnTo>
                    <a:pt x="394055" y="58369"/>
                  </a:lnTo>
                  <a:lnTo>
                    <a:pt x="423240" y="58369"/>
                  </a:lnTo>
                  <a:lnTo>
                    <a:pt x="423240" y="43789"/>
                  </a:lnTo>
                  <a:lnTo>
                    <a:pt x="423240" y="29197"/>
                  </a:lnTo>
                  <a:close/>
                </a:path>
                <a:path w="540384" h="102235">
                  <a:moveTo>
                    <a:pt x="452424" y="58381"/>
                  </a:moveTo>
                  <a:lnTo>
                    <a:pt x="437832" y="58381"/>
                  </a:lnTo>
                  <a:lnTo>
                    <a:pt x="437832" y="72974"/>
                  </a:lnTo>
                  <a:lnTo>
                    <a:pt x="437832" y="87566"/>
                  </a:lnTo>
                  <a:lnTo>
                    <a:pt x="452424" y="87566"/>
                  </a:lnTo>
                  <a:lnTo>
                    <a:pt x="452424" y="72974"/>
                  </a:lnTo>
                  <a:lnTo>
                    <a:pt x="452424" y="58381"/>
                  </a:lnTo>
                  <a:close/>
                </a:path>
                <a:path w="540384" h="102235">
                  <a:moveTo>
                    <a:pt x="510806" y="58381"/>
                  </a:moveTo>
                  <a:lnTo>
                    <a:pt x="467029" y="58381"/>
                  </a:lnTo>
                  <a:lnTo>
                    <a:pt x="467029" y="72974"/>
                  </a:lnTo>
                  <a:lnTo>
                    <a:pt x="510806" y="72974"/>
                  </a:lnTo>
                  <a:lnTo>
                    <a:pt x="510806" y="58381"/>
                  </a:lnTo>
                  <a:close/>
                </a:path>
                <a:path w="540384" h="102235">
                  <a:moveTo>
                    <a:pt x="510806" y="29197"/>
                  </a:moveTo>
                  <a:lnTo>
                    <a:pt x="467029" y="29197"/>
                  </a:lnTo>
                  <a:lnTo>
                    <a:pt x="467029" y="43789"/>
                  </a:lnTo>
                  <a:lnTo>
                    <a:pt x="467029" y="58369"/>
                  </a:lnTo>
                  <a:lnTo>
                    <a:pt x="510806" y="58369"/>
                  </a:lnTo>
                  <a:lnTo>
                    <a:pt x="510806" y="43789"/>
                  </a:lnTo>
                  <a:lnTo>
                    <a:pt x="510806" y="29197"/>
                  </a:lnTo>
                  <a:close/>
                </a:path>
                <a:path w="540384" h="102235">
                  <a:moveTo>
                    <a:pt x="539991" y="58381"/>
                  </a:moveTo>
                  <a:lnTo>
                    <a:pt x="525399" y="58381"/>
                  </a:lnTo>
                  <a:lnTo>
                    <a:pt x="525399" y="72974"/>
                  </a:lnTo>
                  <a:lnTo>
                    <a:pt x="525399" y="87566"/>
                  </a:lnTo>
                  <a:lnTo>
                    <a:pt x="539991" y="87566"/>
                  </a:lnTo>
                  <a:lnTo>
                    <a:pt x="539991" y="72974"/>
                  </a:lnTo>
                  <a:lnTo>
                    <a:pt x="539991" y="58381"/>
                  </a:lnTo>
                  <a:close/>
                </a:path>
                <a:path w="540384" h="102235">
                  <a:moveTo>
                    <a:pt x="539991" y="0"/>
                  </a:moveTo>
                  <a:lnTo>
                    <a:pt x="437832" y="0"/>
                  </a:lnTo>
                  <a:lnTo>
                    <a:pt x="437832" y="14605"/>
                  </a:lnTo>
                  <a:lnTo>
                    <a:pt x="437832" y="29197"/>
                  </a:lnTo>
                  <a:lnTo>
                    <a:pt x="437832" y="43789"/>
                  </a:lnTo>
                  <a:lnTo>
                    <a:pt x="437832" y="58369"/>
                  </a:lnTo>
                  <a:lnTo>
                    <a:pt x="452424" y="58369"/>
                  </a:lnTo>
                  <a:lnTo>
                    <a:pt x="452424" y="43789"/>
                  </a:lnTo>
                  <a:lnTo>
                    <a:pt x="452424" y="29197"/>
                  </a:lnTo>
                  <a:lnTo>
                    <a:pt x="452424" y="14605"/>
                  </a:lnTo>
                  <a:lnTo>
                    <a:pt x="525399" y="14605"/>
                  </a:lnTo>
                  <a:lnTo>
                    <a:pt x="525399" y="29197"/>
                  </a:lnTo>
                  <a:lnTo>
                    <a:pt x="525399" y="43789"/>
                  </a:lnTo>
                  <a:lnTo>
                    <a:pt x="525399" y="58369"/>
                  </a:lnTo>
                  <a:lnTo>
                    <a:pt x="539991" y="58369"/>
                  </a:lnTo>
                  <a:lnTo>
                    <a:pt x="539991" y="43789"/>
                  </a:lnTo>
                  <a:lnTo>
                    <a:pt x="539991" y="29197"/>
                  </a:lnTo>
                  <a:lnTo>
                    <a:pt x="539991" y="14605"/>
                  </a:lnTo>
                  <a:lnTo>
                    <a:pt x="539991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222273" y="5784602"/>
              <a:ext cx="423545" cy="0"/>
            </a:xfrm>
            <a:custGeom>
              <a:avLst/>
              <a:gdLst/>
              <a:ahLst/>
              <a:cxnLst/>
              <a:rect l="l" t="t" r="r" b="b"/>
              <a:pathLst>
                <a:path w="423545">
                  <a:moveTo>
                    <a:pt x="0" y="0"/>
                  </a:moveTo>
                  <a:lnTo>
                    <a:pt x="423240" y="0"/>
                  </a:lnTo>
                </a:path>
              </a:pathLst>
            </a:custGeom>
            <a:ln w="14592">
              <a:solidFill>
                <a:srgbClr val="414042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134707" y="5791898"/>
              <a:ext cx="394335" cy="29209"/>
            </a:xfrm>
            <a:custGeom>
              <a:avLst/>
              <a:gdLst/>
              <a:ahLst/>
              <a:cxnLst/>
              <a:rect l="l" t="t" r="r" b="b"/>
              <a:pathLst>
                <a:path w="394334" h="29210">
                  <a:moveTo>
                    <a:pt x="14592" y="14592"/>
                  </a:moveTo>
                  <a:lnTo>
                    <a:pt x="0" y="14592"/>
                  </a:lnTo>
                  <a:lnTo>
                    <a:pt x="0" y="29184"/>
                  </a:lnTo>
                  <a:lnTo>
                    <a:pt x="14592" y="29184"/>
                  </a:lnTo>
                  <a:lnTo>
                    <a:pt x="14592" y="14592"/>
                  </a:lnTo>
                  <a:close/>
                </a:path>
                <a:path w="394334" h="29210">
                  <a:moveTo>
                    <a:pt x="72974" y="14592"/>
                  </a:moveTo>
                  <a:lnTo>
                    <a:pt x="29184" y="14592"/>
                  </a:lnTo>
                  <a:lnTo>
                    <a:pt x="29184" y="29184"/>
                  </a:lnTo>
                  <a:lnTo>
                    <a:pt x="72974" y="29184"/>
                  </a:lnTo>
                  <a:lnTo>
                    <a:pt x="72974" y="14592"/>
                  </a:lnTo>
                  <a:close/>
                </a:path>
                <a:path w="394334" h="29210">
                  <a:moveTo>
                    <a:pt x="102158" y="14592"/>
                  </a:moveTo>
                  <a:lnTo>
                    <a:pt x="87566" y="14592"/>
                  </a:lnTo>
                  <a:lnTo>
                    <a:pt x="87566" y="29184"/>
                  </a:lnTo>
                  <a:lnTo>
                    <a:pt x="102158" y="29184"/>
                  </a:lnTo>
                  <a:lnTo>
                    <a:pt x="102158" y="14592"/>
                  </a:lnTo>
                  <a:close/>
                </a:path>
                <a:path w="394334" h="29210">
                  <a:moveTo>
                    <a:pt x="160540" y="14592"/>
                  </a:moveTo>
                  <a:lnTo>
                    <a:pt x="145948" y="14592"/>
                  </a:lnTo>
                  <a:lnTo>
                    <a:pt x="145948" y="29184"/>
                  </a:lnTo>
                  <a:lnTo>
                    <a:pt x="160540" y="29184"/>
                  </a:lnTo>
                  <a:lnTo>
                    <a:pt x="160540" y="14592"/>
                  </a:lnTo>
                  <a:close/>
                </a:path>
                <a:path w="394334" h="29210">
                  <a:moveTo>
                    <a:pt x="175145" y="0"/>
                  </a:moveTo>
                  <a:lnTo>
                    <a:pt x="131356" y="0"/>
                  </a:lnTo>
                  <a:lnTo>
                    <a:pt x="131356" y="14579"/>
                  </a:lnTo>
                  <a:lnTo>
                    <a:pt x="175145" y="14579"/>
                  </a:lnTo>
                  <a:lnTo>
                    <a:pt x="175145" y="0"/>
                  </a:lnTo>
                  <a:close/>
                </a:path>
                <a:path w="394334" h="29210">
                  <a:moveTo>
                    <a:pt x="204330" y="0"/>
                  </a:moveTo>
                  <a:lnTo>
                    <a:pt x="189738" y="0"/>
                  </a:lnTo>
                  <a:lnTo>
                    <a:pt x="189738" y="14579"/>
                  </a:lnTo>
                  <a:lnTo>
                    <a:pt x="204330" y="14579"/>
                  </a:lnTo>
                  <a:lnTo>
                    <a:pt x="204330" y="0"/>
                  </a:lnTo>
                  <a:close/>
                </a:path>
                <a:path w="394334" h="29210">
                  <a:moveTo>
                    <a:pt x="248107" y="0"/>
                  </a:moveTo>
                  <a:lnTo>
                    <a:pt x="218922" y="0"/>
                  </a:lnTo>
                  <a:lnTo>
                    <a:pt x="218922" y="14579"/>
                  </a:lnTo>
                  <a:lnTo>
                    <a:pt x="248107" y="14579"/>
                  </a:lnTo>
                  <a:lnTo>
                    <a:pt x="248107" y="0"/>
                  </a:lnTo>
                  <a:close/>
                </a:path>
                <a:path w="394334" h="29210">
                  <a:moveTo>
                    <a:pt x="350278" y="0"/>
                  </a:moveTo>
                  <a:lnTo>
                    <a:pt x="306489" y="0"/>
                  </a:lnTo>
                  <a:lnTo>
                    <a:pt x="306489" y="14579"/>
                  </a:lnTo>
                  <a:lnTo>
                    <a:pt x="350278" y="14579"/>
                  </a:lnTo>
                  <a:lnTo>
                    <a:pt x="350278" y="0"/>
                  </a:lnTo>
                  <a:close/>
                </a:path>
                <a:path w="394334" h="29210">
                  <a:moveTo>
                    <a:pt x="394055" y="0"/>
                  </a:moveTo>
                  <a:lnTo>
                    <a:pt x="379463" y="0"/>
                  </a:lnTo>
                  <a:lnTo>
                    <a:pt x="379463" y="14579"/>
                  </a:lnTo>
                  <a:lnTo>
                    <a:pt x="394055" y="14579"/>
                  </a:lnTo>
                  <a:lnTo>
                    <a:pt x="394055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339037" y="5813787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317" y="0"/>
                  </a:lnTo>
                </a:path>
              </a:pathLst>
            </a:custGeom>
            <a:ln w="14592">
              <a:solidFill>
                <a:srgbClr val="414042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105523" y="5806490"/>
              <a:ext cx="540385" cy="116839"/>
            </a:xfrm>
            <a:custGeom>
              <a:avLst/>
              <a:gdLst/>
              <a:ahLst/>
              <a:cxnLst/>
              <a:rect l="l" t="t" r="r" b="b"/>
              <a:pathLst>
                <a:path w="540384" h="116839">
                  <a:moveTo>
                    <a:pt x="14592" y="29184"/>
                  </a:moveTo>
                  <a:lnTo>
                    <a:pt x="0" y="29184"/>
                  </a:lnTo>
                  <a:lnTo>
                    <a:pt x="0" y="43776"/>
                  </a:lnTo>
                  <a:lnTo>
                    <a:pt x="14592" y="43776"/>
                  </a:lnTo>
                  <a:lnTo>
                    <a:pt x="14592" y="29184"/>
                  </a:lnTo>
                  <a:close/>
                </a:path>
                <a:path w="540384" h="116839">
                  <a:moveTo>
                    <a:pt x="43776" y="29184"/>
                  </a:moveTo>
                  <a:lnTo>
                    <a:pt x="29184" y="29184"/>
                  </a:lnTo>
                  <a:lnTo>
                    <a:pt x="29184" y="43776"/>
                  </a:lnTo>
                  <a:lnTo>
                    <a:pt x="43776" y="43776"/>
                  </a:lnTo>
                  <a:lnTo>
                    <a:pt x="43776" y="29184"/>
                  </a:lnTo>
                  <a:close/>
                </a:path>
                <a:path w="540384" h="116839">
                  <a:moveTo>
                    <a:pt x="43789" y="43789"/>
                  </a:moveTo>
                  <a:lnTo>
                    <a:pt x="0" y="43789"/>
                  </a:lnTo>
                  <a:lnTo>
                    <a:pt x="0" y="58381"/>
                  </a:lnTo>
                  <a:lnTo>
                    <a:pt x="0" y="72961"/>
                  </a:lnTo>
                  <a:lnTo>
                    <a:pt x="43789" y="72961"/>
                  </a:lnTo>
                  <a:lnTo>
                    <a:pt x="43789" y="58381"/>
                  </a:lnTo>
                  <a:lnTo>
                    <a:pt x="43789" y="43789"/>
                  </a:lnTo>
                  <a:close/>
                </a:path>
                <a:path w="540384" h="116839">
                  <a:moveTo>
                    <a:pt x="58369" y="14592"/>
                  </a:moveTo>
                  <a:lnTo>
                    <a:pt x="43776" y="14592"/>
                  </a:lnTo>
                  <a:lnTo>
                    <a:pt x="43776" y="29184"/>
                  </a:lnTo>
                  <a:lnTo>
                    <a:pt x="58369" y="29184"/>
                  </a:lnTo>
                  <a:lnTo>
                    <a:pt x="58369" y="14592"/>
                  </a:lnTo>
                  <a:close/>
                </a:path>
                <a:path w="540384" h="116839">
                  <a:moveTo>
                    <a:pt x="72961" y="102158"/>
                  </a:moveTo>
                  <a:lnTo>
                    <a:pt x="58369" y="102158"/>
                  </a:lnTo>
                  <a:lnTo>
                    <a:pt x="58369" y="116751"/>
                  </a:lnTo>
                  <a:lnTo>
                    <a:pt x="72961" y="116751"/>
                  </a:lnTo>
                  <a:lnTo>
                    <a:pt x="72961" y="102158"/>
                  </a:lnTo>
                  <a:close/>
                </a:path>
                <a:path w="540384" h="116839">
                  <a:moveTo>
                    <a:pt x="72961" y="58381"/>
                  </a:moveTo>
                  <a:lnTo>
                    <a:pt x="58369" y="58381"/>
                  </a:lnTo>
                  <a:lnTo>
                    <a:pt x="58369" y="72961"/>
                  </a:lnTo>
                  <a:lnTo>
                    <a:pt x="72961" y="72961"/>
                  </a:lnTo>
                  <a:lnTo>
                    <a:pt x="72961" y="58381"/>
                  </a:lnTo>
                  <a:close/>
                </a:path>
                <a:path w="540384" h="116839">
                  <a:moveTo>
                    <a:pt x="87566" y="72974"/>
                  </a:moveTo>
                  <a:lnTo>
                    <a:pt x="0" y="72974"/>
                  </a:lnTo>
                  <a:lnTo>
                    <a:pt x="0" y="87566"/>
                  </a:lnTo>
                  <a:lnTo>
                    <a:pt x="0" y="102158"/>
                  </a:lnTo>
                  <a:lnTo>
                    <a:pt x="0" y="116751"/>
                  </a:lnTo>
                  <a:lnTo>
                    <a:pt x="14592" y="116751"/>
                  </a:lnTo>
                  <a:lnTo>
                    <a:pt x="14592" y="102158"/>
                  </a:lnTo>
                  <a:lnTo>
                    <a:pt x="14592" y="87566"/>
                  </a:lnTo>
                  <a:lnTo>
                    <a:pt x="29184" y="87566"/>
                  </a:lnTo>
                  <a:lnTo>
                    <a:pt x="29184" y="102158"/>
                  </a:lnTo>
                  <a:lnTo>
                    <a:pt x="58369" y="102158"/>
                  </a:lnTo>
                  <a:lnTo>
                    <a:pt x="58369" y="87566"/>
                  </a:lnTo>
                  <a:lnTo>
                    <a:pt x="87566" y="87566"/>
                  </a:lnTo>
                  <a:lnTo>
                    <a:pt x="87566" y="72974"/>
                  </a:lnTo>
                  <a:close/>
                </a:path>
                <a:path w="540384" h="116839">
                  <a:moveTo>
                    <a:pt x="87566" y="43789"/>
                  </a:moveTo>
                  <a:lnTo>
                    <a:pt x="72974" y="43789"/>
                  </a:lnTo>
                  <a:lnTo>
                    <a:pt x="72974" y="58381"/>
                  </a:lnTo>
                  <a:lnTo>
                    <a:pt x="87566" y="58381"/>
                  </a:lnTo>
                  <a:lnTo>
                    <a:pt x="87566" y="43789"/>
                  </a:lnTo>
                  <a:close/>
                </a:path>
                <a:path w="540384" h="116839">
                  <a:moveTo>
                    <a:pt x="116751" y="72974"/>
                  </a:moveTo>
                  <a:lnTo>
                    <a:pt x="102158" y="72974"/>
                  </a:lnTo>
                  <a:lnTo>
                    <a:pt x="102158" y="87566"/>
                  </a:lnTo>
                  <a:lnTo>
                    <a:pt x="87566" y="87566"/>
                  </a:lnTo>
                  <a:lnTo>
                    <a:pt x="87566" y="102158"/>
                  </a:lnTo>
                  <a:lnTo>
                    <a:pt x="116751" y="102158"/>
                  </a:lnTo>
                  <a:lnTo>
                    <a:pt x="116751" y="87566"/>
                  </a:lnTo>
                  <a:lnTo>
                    <a:pt x="116751" y="72974"/>
                  </a:lnTo>
                  <a:close/>
                </a:path>
                <a:path w="540384" h="116839">
                  <a:moveTo>
                    <a:pt x="131343" y="29184"/>
                  </a:moveTo>
                  <a:lnTo>
                    <a:pt x="58369" y="29184"/>
                  </a:lnTo>
                  <a:lnTo>
                    <a:pt x="58369" y="43776"/>
                  </a:lnTo>
                  <a:lnTo>
                    <a:pt x="131343" y="43776"/>
                  </a:lnTo>
                  <a:lnTo>
                    <a:pt x="131343" y="29184"/>
                  </a:lnTo>
                  <a:close/>
                </a:path>
                <a:path w="540384" h="116839">
                  <a:moveTo>
                    <a:pt x="131356" y="58381"/>
                  </a:moveTo>
                  <a:lnTo>
                    <a:pt x="116751" y="58381"/>
                  </a:lnTo>
                  <a:lnTo>
                    <a:pt x="116751" y="43789"/>
                  </a:lnTo>
                  <a:lnTo>
                    <a:pt x="102158" y="43789"/>
                  </a:lnTo>
                  <a:lnTo>
                    <a:pt x="102158" y="58381"/>
                  </a:lnTo>
                  <a:lnTo>
                    <a:pt x="87566" y="58381"/>
                  </a:lnTo>
                  <a:lnTo>
                    <a:pt x="87566" y="72961"/>
                  </a:lnTo>
                  <a:lnTo>
                    <a:pt x="131356" y="72961"/>
                  </a:lnTo>
                  <a:lnTo>
                    <a:pt x="131356" y="58381"/>
                  </a:lnTo>
                  <a:close/>
                </a:path>
                <a:path w="540384" h="116839">
                  <a:moveTo>
                    <a:pt x="160528" y="58381"/>
                  </a:moveTo>
                  <a:lnTo>
                    <a:pt x="145935" y="58381"/>
                  </a:lnTo>
                  <a:lnTo>
                    <a:pt x="145935" y="72961"/>
                  </a:lnTo>
                  <a:lnTo>
                    <a:pt x="160528" y="72961"/>
                  </a:lnTo>
                  <a:lnTo>
                    <a:pt x="160528" y="58381"/>
                  </a:lnTo>
                  <a:close/>
                </a:path>
                <a:path w="540384" h="116839">
                  <a:moveTo>
                    <a:pt x="160528" y="14592"/>
                  </a:moveTo>
                  <a:lnTo>
                    <a:pt x="145935" y="14592"/>
                  </a:lnTo>
                  <a:lnTo>
                    <a:pt x="145935" y="29184"/>
                  </a:lnTo>
                  <a:lnTo>
                    <a:pt x="160528" y="29184"/>
                  </a:lnTo>
                  <a:lnTo>
                    <a:pt x="160528" y="14592"/>
                  </a:lnTo>
                  <a:close/>
                </a:path>
                <a:path w="540384" h="116839">
                  <a:moveTo>
                    <a:pt x="175133" y="43789"/>
                  </a:moveTo>
                  <a:lnTo>
                    <a:pt x="160540" y="43789"/>
                  </a:lnTo>
                  <a:lnTo>
                    <a:pt x="160540" y="58381"/>
                  </a:lnTo>
                  <a:lnTo>
                    <a:pt x="175133" y="58381"/>
                  </a:lnTo>
                  <a:lnTo>
                    <a:pt x="175133" y="43789"/>
                  </a:lnTo>
                  <a:close/>
                </a:path>
                <a:path w="540384" h="116839">
                  <a:moveTo>
                    <a:pt x="189738" y="87566"/>
                  </a:moveTo>
                  <a:lnTo>
                    <a:pt x="175133" y="87566"/>
                  </a:lnTo>
                  <a:lnTo>
                    <a:pt x="175133" y="72974"/>
                  </a:lnTo>
                  <a:lnTo>
                    <a:pt x="160540" y="72974"/>
                  </a:lnTo>
                  <a:lnTo>
                    <a:pt x="160540" y="87566"/>
                  </a:lnTo>
                  <a:lnTo>
                    <a:pt x="131356" y="87566"/>
                  </a:lnTo>
                  <a:lnTo>
                    <a:pt x="131356" y="102158"/>
                  </a:lnTo>
                  <a:lnTo>
                    <a:pt x="145935" y="102158"/>
                  </a:lnTo>
                  <a:lnTo>
                    <a:pt x="145935" y="116751"/>
                  </a:lnTo>
                  <a:lnTo>
                    <a:pt x="160528" y="116751"/>
                  </a:lnTo>
                  <a:lnTo>
                    <a:pt x="160528" y="102158"/>
                  </a:lnTo>
                  <a:lnTo>
                    <a:pt x="175133" y="102158"/>
                  </a:lnTo>
                  <a:lnTo>
                    <a:pt x="175133" y="116751"/>
                  </a:lnTo>
                  <a:lnTo>
                    <a:pt x="189725" y="116751"/>
                  </a:lnTo>
                  <a:lnTo>
                    <a:pt x="189725" y="102158"/>
                  </a:lnTo>
                  <a:lnTo>
                    <a:pt x="189738" y="87566"/>
                  </a:lnTo>
                  <a:close/>
                </a:path>
                <a:path w="540384" h="116839">
                  <a:moveTo>
                    <a:pt x="204330" y="58381"/>
                  </a:moveTo>
                  <a:lnTo>
                    <a:pt x="175133" y="58381"/>
                  </a:lnTo>
                  <a:lnTo>
                    <a:pt x="175133" y="72961"/>
                  </a:lnTo>
                  <a:lnTo>
                    <a:pt x="204330" y="72961"/>
                  </a:lnTo>
                  <a:lnTo>
                    <a:pt x="204330" y="58381"/>
                  </a:lnTo>
                  <a:close/>
                </a:path>
                <a:path w="540384" h="116839">
                  <a:moveTo>
                    <a:pt x="204330" y="29184"/>
                  </a:moveTo>
                  <a:lnTo>
                    <a:pt x="175133" y="29184"/>
                  </a:lnTo>
                  <a:lnTo>
                    <a:pt x="175133" y="43776"/>
                  </a:lnTo>
                  <a:lnTo>
                    <a:pt x="204330" y="43776"/>
                  </a:lnTo>
                  <a:lnTo>
                    <a:pt x="204330" y="29184"/>
                  </a:lnTo>
                  <a:close/>
                </a:path>
                <a:path w="540384" h="116839">
                  <a:moveTo>
                    <a:pt x="248107" y="43789"/>
                  </a:moveTo>
                  <a:lnTo>
                    <a:pt x="218922" y="43789"/>
                  </a:lnTo>
                  <a:lnTo>
                    <a:pt x="218922" y="58381"/>
                  </a:lnTo>
                  <a:lnTo>
                    <a:pt x="248107" y="58381"/>
                  </a:lnTo>
                  <a:lnTo>
                    <a:pt x="248107" y="43789"/>
                  </a:lnTo>
                  <a:close/>
                </a:path>
                <a:path w="540384" h="116839">
                  <a:moveTo>
                    <a:pt x="262699" y="14592"/>
                  </a:moveTo>
                  <a:lnTo>
                    <a:pt x="218922" y="14592"/>
                  </a:lnTo>
                  <a:lnTo>
                    <a:pt x="218922" y="29184"/>
                  </a:lnTo>
                  <a:lnTo>
                    <a:pt x="218922" y="43776"/>
                  </a:lnTo>
                  <a:lnTo>
                    <a:pt x="233514" y="43776"/>
                  </a:lnTo>
                  <a:lnTo>
                    <a:pt x="233514" y="29184"/>
                  </a:lnTo>
                  <a:lnTo>
                    <a:pt x="262699" y="29184"/>
                  </a:lnTo>
                  <a:lnTo>
                    <a:pt x="262699" y="14592"/>
                  </a:lnTo>
                  <a:close/>
                </a:path>
                <a:path w="540384" h="116839">
                  <a:moveTo>
                    <a:pt x="277291" y="58381"/>
                  </a:moveTo>
                  <a:lnTo>
                    <a:pt x="248107" y="58381"/>
                  </a:lnTo>
                  <a:lnTo>
                    <a:pt x="248107" y="72961"/>
                  </a:lnTo>
                  <a:lnTo>
                    <a:pt x="277291" y="72961"/>
                  </a:lnTo>
                  <a:lnTo>
                    <a:pt x="277291" y="58381"/>
                  </a:lnTo>
                  <a:close/>
                </a:path>
                <a:path w="540384" h="116839">
                  <a:moveTo>
                    <a:pt x="306489" y="43789"/>
                  </a:moveTo>
                  <a:lnTo>
                    <a:pt x="291896" y="43789"/>
                  </a:lnTo>
                  <a:lnTo>
                    <a:pt x="291896" y="58381"/>
                  </a:lnTo>
                  <a:lnTo>
                    <a:pt x="291896" y="72961"/>
                  </a:lnTo>
                  <a:lnTo>
                    <a:pt x="306489" y="72961"/>
                  </a:lnTo>
                  <a:lnTo>
                    <a:pt x="306489" y="58381"/>
                  </a:lnTo>
                  <a:lnTo>
                    <a:pt x="306489" y="43789"/>
                  </a:lnTo>
                  <a:close/>
                </a:path>
                <a:path w="540384" h="116839">
                  <a:moveTo>
                    <a:pt x="335673" y="72974"/>
                  </a:moveTo>
                  <a:lnTo>
                    <a:pt x="321081" y="72974"/>
                  </a:lnTo>
                  <a:lnTo>
                    <a:pt x="321081" y="87566"/>
                  </a:lnTo>
                  <a:lnTo>
                    <a:pt x="306489" y="87566"/>
                  </a:lnTo>
                  <a:lnTo>
                    <a:pt x="306489" y="102158"/>
                  </a:lnTo>
                  <a:lnTo>
                    <a:pt x="291884" y="102158"/>
                  </a:lnTo>
                  <a:lnTo>
                    <a:pt x="291884" y="87566"/>
                  </a:lnTo>
                  <a:lnTo>
                    <a:pt x="277291" y="87566"/>
                  </a:lnTo>
                  <a:lnTo>
                    <a:pt x="277291" y="72974"/>
                  </a:lnTo>
                  <a:lnTo>
                    <a:pt x="233514" y="72974"/>
                  </a:lnTo>
                  <a:lnTo>
                    <a:pt x="233514" y="87566"/>
                  </a:lnTo>
                  <a:lnTo>
                    <a:pt x="248107" y="87566"/>
                  </a:lnTo>
                  <a:lnTo>
                    <a:pt x="248107" y="102158"/>
                  </a:lnTo>
                  <a:lnTo>
                    <a:pt x="218922" y="102158"/>
                  </a:lnTo>
                  <a:lnTo>
                    <a:pt x="218922" y="87566"/>
                  </a:lnTo>
                  <a:lnTo>
                    <a:pt x="218922" y="72974"/>
                  </a:lnTo>
                  <a:lnTo>
                    <a:pt x="204330" y="72974"/>
                  </a:lnTo>
                  <a:lnTo>
                    <a:pt x="204330" y="87566"/>
                  </a:lnTo>
                  <a:lnTo>
                    <a:pt x="204330" y="102158"/>
                  </a:lnTo>
                  <a:lnTo>
                    <a:pt x="204330" y="116751"/>
                  </a:lnTo>
                  <a:lnTo>
                    <a:pt x="262699" y="116751"/>
                  </a:lnTo>
                  <a:lnTo>
                    <a:pt x="262699" y="102158"/>
                  </a:lnTo>
                  <a:lnTo>
                    <a:pt x="277291" y="102158"/>
                  </a:lnTo>
                  <a:lnTo>
                    <a:pt x="277291" y="116751"/>
                  </a:lnTo>
                  <a:lnTo>
                    <a:pt x="335661" y="116751"/>
                  </a:lnTo>
                  <a:lnTo>
                    <a:pt x="335661" y="102158"/>
                  </a:lnTo>
                  <a:lnTo>
                    <a:pt x="335673" y="87566"/>
                  </a:lnTo>
                  <a:lnTo>
                    <a:pt x="335673" y="72974"/>
                  </a:lnTo>
                  <a:close/>
                </a:path>
                <a:path w="540384" h="116839">
                  <a:moveTo>
                    <a:pt x="379463" y="29184"/>
                  </a:moveTo>
                  <a:lnTo>
                    <a:pt x="379450" y="14592"/>
                  </a:lnTo>
                  <a:lnTo>
                    <a:pt x="364858" y="14592"/>
                  </a:lnTo>
                  <a:lnTo>
                    <a:pt x="364858" y="29184"/>
                  </a:lnTo>
                  <a:lnTo>
                    <a:pt x="350253" y="29184"/>
                  </a:lnTo>
                  <a:lnTo>
                    <a:pt x="350253" y="14592"/>
                  </a:lnTo>
                  <a:lnTo>
                    <a:pt x="277291" y="14592"/>
                  </a:lnTo>
                  <a:lnTo>
                    <a:pt x="277291" y="29184"/>
                  </a:lnTo>
                  <a:lnTo>
                    <a:pt x="262699" y="29184"/>
                  </a:lnTo>
                  <a:lnTo>
                    <a:pt x="262699" y="43776"/>
                  </a:lnTo>
                  <a:lnTo>
                    <a:pt x="306476" y="43776"/>
                  </a:lnTo>
                  <a:lnTo>
                    <a:pt x="306476" y="29184"/>
                  </a:lnTo>
                  <a:lnTo>
                    <a:pt x="321081" y="29184"/>
                  </a:lnTo>
                  <a:lnTo>
                    <a:pt x="321081" y="43776"/>
                  </a:lnTo>
                  <a:lnTo>
                    <a:pt x="379463" y="43776"/>
                  </a:lnTo>
                  <a:lnTo>
                    <a:pt x="379463" y="29184"/>
                  </a:lnTo>
                  <a:close/>
                </a:path>
                <a:path w="540384" h="116839">
                  <a:moveTo>
                    <a:pt x="408647" y="43789"/>
                  </a:moveTo>
                  <a:lnTo>
                    <a:pt x="364858" y="43789"/>
                  </a:lnTo>
                  <a:lnTo>
                    <a:pt x="364858" y="58381"/>
                  </a:lnTo>
                  <a:lnTo>
                    <a:pt x="350266" y="58381"/>
                  </a:lnTo>
                  <a:lnTo>
                    <a:pt x="350266" y="43789"/>
                  </a:lnTo>
                  <a:lnTo>
                    <a:pt x="321081" y="43789"/>
                  </a:lnTo>
                  <a:lnTo>
                    <a:pt x="321081" y="58381"/>
                  </a:lnTo>
                  <a:lnTo>
                    <a:pt x="321081" y="72961"/>
                  </a:lnTo>
                  <a:lnTo>
                    <a:pt x="379463" y="72961"/>
                  </a:lnTo>
                  <a:lnTo>
                    <a:pt x="379463" y="58381"/>
                  </a:lnTo>
                  <a:lnTo>
                    <a:pt x="394055" y="58381"/>
                  </a:lnTo>
                  <a:lnTo>
                    <a:pt x="394055" y="72961"/>
                  </a:lnTo>
                  <a:lnTo>
                    <a:pt x="408647" y="72961"/>
                  </a:lnTo>
                  <a:lnTo>
                    <a:pt x="408647" y="58381"/>
                  </a:lnTo>
                  <a:lnTo>
                    <a:pt x="408647" y="43789"/>
                  </a:lnTo>
                  <a:close/>
                </a:path>
                <a:path w="540384" h="116839">
                  <a:moveTo>
                    <a:pt x="423240" y="102158"/>
                  </a:moveTo>
                  <a:lnTo>
                    <a:pt x="379450" y="102158"/>
                  </a:lnTo>
                  <a:lnTo>
                    <a:pt x="379450" y="87566"/>
                  </a:lnTo>
                  <a:lnTo>
                    <a:pt x="350266" y="87566"/>
                  </a:lnTo>
                  <a:lnTo>
                    <a:pt x="350266" y="102158"/>
                  </a:lnTo>
                  <a:lnTo>
                    <a:pt x="350266" y="116751"/>
                  </a:lnTo>
                  <a:lnTo>
                    <a:pt x="423240" y="116751"/>
                  </a:lnTo>
                  <a:lnTo>
                    <a:pt x="423240" y="102158"/>
                  </a:lnTo>
                  <a:close/>
                </a:path>
                <a:path w="540384" h="116839">
                  <a:moveTo>
                    <a:pt x="423240" y="72974"/>
                  </a:moveTo>
                  <a:lnTo>
                    <a:pt x="394055" y="72974"/>
                  </a:lnTo>
                  <a:lnTo>
                    <a:pt x="394055" y="87566"/>
                  </a:lnTo>
                  <a:lnTo>
                    <a:pt x="423240" y="87566"/>
                  </a:lnTo>
                  <a:lnTo>
                    <a:pt x="423240" y="72974"/>
                  </a:lnTo>
                  <a:close/>
                </a:path>
                <a:path w="540384" h="116839">
                  <a:moveTo>
                    <a:pt x="437832" y="43789"/>
                  </a:moveTo>
                  <a:lnTo>
                    <a:pt x="423240" y="43789"/>
                  </a:lnTo>
                  <a:lnTo>
                    <a:pt x="423240" y="58381"/>
                  </a:lnTo>
                  <a:lnTo>
                    <a:pt x="437832" y="58381"/>
                  </a:lnTo>
                  <a:lnTo>
                    <a:pt x="437832" y="43789"/>
                  </a:lnTo>
                  <a:close/>
                </a:path>
                <a:path w="540384" h="116839">
                  <a:moveTo>
                    <a:pt x="452424" y="72974"/>
                  </a:moveTo>
                  <a:lnTo>
                    <a:pt x="437832" y="72974"/>
                  </a:lnTo>
                  <a:lnTo>
                    <a:pt x="437832" y="87566"/>
                  </a:lnTo>
                  <a:lnTo>
                    <a:pt x="437832" y="102158"/>
                  </a:lnTo>
                  <a:lnTo>
                    <a:pt x="452424" y="102158"/>
                  </a:lnTo>
                  <a:lnTo>
                    <a:pt x="452424" y="87566"/>
                  </a:lnTo>
                  <a:lnTo>
                    <a:pt x="452424" y="72974"/>
                  </a:lnTo>
                  <a:close/>
                </a:path>
                <a:path w="540384" h="116839">
                  <a:moveTo>
                    <a:pt x="452424" y="14592"/>
                  </a:moveTo>
                  <a:lnTo>
                    <a:pt x="423240" y="14592"/>
                  </a:lnTo>
                  <a:lnTo>
                    <a:pt x="423240" y="29184"/>
                  </a:lnTo>
                  <a:lnTo>
                    <a:pt x="437832" y="29184"/>
                  </a:lnTo>
                  <a:lnTo>
                    <a:pt x="437832" y="43776"/>
                  </a:lnTo>
                  <a:lnTo>
                    <a:pt x="452424" y="43776"/>
                  </a:lnTo>
                  <a:lnTo>
                    <a:pt x="452424" y="29184"/>
                  </a:lnTo>
                  <a:lnTo>
                    <a:pt x="452424" y="14592"/>
                  </a:lnTo>
                  <a:close/>
                </a:path>
                <a:path w="540384" h="116839">
                  <a:moveTo>
                    <a:pt x="481609" y="43789"/>
                  </a:moveTo>
                  <a:lnTo>
                    <a:pt x="452424" y="43789"/>
                  </a:lnTo>
                  <a:lnTo>
                    <a:pt x="452424" y="58381"/>
                  </a:lnTo>
                  <a:lnTo>
                    <a:pt x="437832" y="58381"/>
                  </a:lnTo>
                  <a:lnTo>
                    <a:pt x="437832" y="72961"/>
                  </a:lnTo>
                  <a:lnTo>
                    <a:pt x="467017" y="72961"/>
                  </a:lnTo>
                  <a:lnTo>
                    <a:pt x="467017" y="58381"/>
                  </a:lnTo>
                  <a:lnTo>
                    <a:pt x="481609" y="58381"/>
                  </a:lnTo>
                  <a:lnTo>
                    <a:pt x="481609" y="43789"/>
                  </a:lnTo>
                  <a:close/>
                </a:path>
                <a:path w="540384" h="116839">
                  <a:moveTo>
                    <a:pt x="481622" y="87566"/>
                  </a:moveTo>
                  <a:lnTo>
                    <a:pt x="467029" y="87566"/>
                  </a:lnTo>
                  <a:lnTo>
                    <a:pt x="467029" y="102158"/>
                  </a:lnTo>
                  <a:lnTo>
                    <a:pt x="452424" y="102158"/>
                  </a:lnTo>
                  <a:lnTo>
                    <a:pt x="452424" y="116751"/>
                  </a:lnTo>
                  <a:lnTo>
                    <a:pt x="481609" y="116751"/>
                  </a:lnTo>
                  <a:lnTo>
                    <a:pt x="481609" y="102158"/>
                  </a:lnTo>
                  <a:lnTo>
                    <a:pt x="481622" y="87566"/>
                  </a:lnTo>
                  <a:close/>
                </a:path>
                <a:path w="540384" h="116839">
                  <a:moveTo>
                    <a:pt x="510806" y="58381"/>
                  </a:moveTo>
                  <a:lnTo>
                    <a:pt x="496214" y="58381"/>
                  </a:lnTo>
                  <a:lnTo>
                    <a:pt x="496214" y="72961"/>
                  </a:lnTo>
                  <a:lnTo>
                    <a:pt x="510806" y="72961"/>
                  </a:lnTo>
                  <a:lnTo>
                    <a:pt x="510806" y="58381"/>
                  </a:lnTo>
                  <a:close/>
                </a:path>
                <a:path w="540384" h="116839">
                  <a:moveTo>
                    <a:pt x="510806" y="29184"/>
                  </a:moveTo>
                  <a:lnTo>
                    <a:pt x="496214" y="29184"/>
                  </a:lnTo>
                  <a:lnTo>
                    <a:pt x="496214" y="14592"/>
                  </a:lnTo>
                  <a:lnTo>
                    <a:pt x="496214" y="0"/>
                  </a:lnTo>
                  <a:lnTo>
                    <a:pt x="481622" y="0"/>
                  </a:lnTo>
                  <a:lnTo>
                    <a:pt x="481622" y="14592"/>
                  </a:lnTo>
                  <a:lnTo>
                    <a:pt x="481622" y="29184"/>
                  </a:lnTo>
                  <a:lnTo>
                    <a:pt x="467029" y="29184"/>
                  </a:lnTo>
                  <a:lnTo>
                    <a:pt x="467029" y="43776"/>
                  </a:lnTo>
                  <a:lnTo>
                    <a:pt x="510806" y="43776"/>
                  </a:lnTo>
                  <a:lnTo>
                    <a:pt x="510806" y="29184"/>
                  </a:lnTo>
                  <a:close/>
                </a:path>
                <a:path w="540384" h="116839">
                  <a:moveTo>
                    <a:pt x="540004" y="72974"/>
                  </a:moveTo>
                  <a:lnTo>
                    <a:pt x="481622" y="72974"/>
                  </a:lnTo>
                  <a:lnTo>
                    <a:pt x="481622" y="87566"/>
                  </a:lnTo>
                  <a:lnTo>
                    <a:pt x="496214" y="87566"/>
                  </a:lnTo>
                  <a:lnTo>
                    <a:pt x="496214" y="102158"/>
                  </a:lnTo>
                  <a:lnTo>
                    <a:pt x="540004" y="102158"/>
                  </a:lnTo>
                  <a:lnTo>
                    <a:pt x="540004" y="87566"/>
                  </a:lnTo>
                  <a:lnTo>
                    <a:pt x="540004" y="72974"/>
                  </a:lnTo>
                  <a:close/>
                </a:path>
                <a:path w="540384" h="116839">
                  <a:moveTo>
                    <a:pt x="540004" y="43789"/>
                  </a:moveTo>
                  <a:lnTo>
                    <a:pt x="510806" y="43789"/>
                  </a:lnTo>
                  <a:lnTo>
                    <a:pt x="510806" y="58381"/>
                  </a:lnTo>
                  <a:lnTo>
                    <a:pt x="525399" y="58381"/>
                  </a:lnTo>
                  <a:lnTo>
                    <a:pt x="525399" y="72961"/>
                  </a:lnTo>
                  <a:lnTo>
                    <a:pt x="539991" y="72961"/>
                  </a:lnTo>
                  <a:lnTo>
                    <a:pt x="539991" y="58381"/>
                  </a:lnTo>
                  <a:lnTo>
                    <a:pt x="540004" y="43789"/>
                  </a:lnTo>
                  <a:close/>
                </a:path>
                <a:path w="540384" h="116839">
                  <a:moveTo>
                    <a:pt x="540004" y="14592"/>
                  </a:moveTo>
                  <a:lnTo>
                    <a:pt x="539991" y="0"/>
                  </a:lnTo>
                  <a:lnTo>
                    <a:pt x="525399" y="0"/>
                  </a:lnTo>
                  <a:lnTo>
                    <a:pt x="525399" y="14592"/>
                  </a:lnTo>
                  <a:lnTo>
                    <a:pt x="510806" y="14592"/>
                  </a:lnTo>
                  <a:lnTo>
                    <a:pt x="510806" y="29184"/>
                  </a:lnTo>
                  <a:lnTo>
                    <a:pt x="525399" y="29184"/>
                  </a:lnTo>
                  <a:lnTo>
                    <a:pt x="525399" y="43776"/>
                  </a:lnTo>
                  <a:lnTo>
                    <a:pt x="539991" y="43776"/>
                  </a:lnTo>
                  <a:lnTo>
                    <a:pt x="539991" y="29184"/>
                  </a:lnTo>
                  <a:lnTo>
                    <a:pt x="540004" y="14592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105523" y="5908649"/>
              <a:ext cx="540385" cy="146050"/>
            </a:xfrm>
            <a:custGeom>
              <a:avLst/>
              <a:gdLst/>
              <a:ahLst/>
              <a:cxnLst/>
              <a:rect l="l" t="t" r="r" b="b"/>
              <a:pathLst>
                <a:path w="540384" h="146050">
                  <a:moveTo>
                    <a:pt x="29184" y="131356"/>
                  </a:moveTo>
                  <a:lnTo>
                    <a:pt x="14592" y="131356"/>
                  </a:lnTo>
                  <a:lnTo>
                    <a:pt x="14592" y="145948"/>
                  </a:lnTo>
                  <a:lnTo>
                    <a:pt x="29184" y="145948"/>
                  </a:lnTo>
                  <a:lnTo>
                    <a:pt x="29184" y="131356"/>
                  </a:lnTo>
                  <a:close/>
                </a:path>
                <a:path w="540384" h="146050">
                  <a:moveTo>
                    <a:pt x="29184" y="87566"/>
                  </a:moveTo>
                  <a:lnTo>
                    <a:pt x="14592" y="87566"/>
                  </a:lnTo>
                  <a:lnTo>
                    <a:pt x="14592" y="102158"/>
                  </a:lnTo>
                  <a:lnTo>
                    <a:pt x="0" y="102158"/>
                  </a:lnTo>
                  <a:lnTo>
                    <a:pt x="0" y="116763"/>
                  </a:lnTo>
                  <a:lnTo>
                    <a:pt x="29184" y="116763"/>
                  </a:lnTo>
                  <a:lnTo>
                    <a:pt x="29184" y="102158"/>
                  </a:lnTo>
                  <a:lnTo>
                    <a:pt x="29184" y="87566"/>
                  </a:lnTo>
                  <a:close/>
                </a:path>
                <a:path w="540384" h="146050">
                  <a:moveTo>
                    <a:pt x="58369" y="14605"/>
                  </a:moveTo>
                  <a:lnTo>
                    <a:pt x="29184" y="14605"/>
                  </a:lnTo>
                  <a:lnTo>
                    <a:pt x="29184" y="29184"/>
                  </a:lnTo>
                  <a:lnTo>
                    <a:pt x="14592" y="29184"/>
                  </a:lnTo>
                  <a:lnTo>
                    <a:pt x="14592" y="43776"/>
                  </a:lnTo>
                  <a:lnTo>
                    <a:pt x="43776" y="43776"/>
                  </a:lnTo>
                  <a:lnTo>
                    <a:pt x="43776" y="29184"/>
                  </a:lnTo>
                  <a:lnTo>
                    <a:pt x="58369" y="29184"/>
                  </a:lnTo>
                  <a:lnTo>
                    <a:pt x="58369" y="14605"/>
                  </a:lnTo>
                  <a:close/>
                </a:path>
                <a:path w="540384" h="146050">
                  <a:moveTo>
                    <a:pt x="72961" y="29184"/>
                  </a:moveTo>
                  <a:lnTo>
                    <a:pt x="58369" y="29184"/>
                  </a:lnTo>
                  <a:lnTo>
                    <a:pt x="58369" y="43776"/>
                  </a:lnTo>
                  <a:lnTo>
                    <a:pt x="72961" y="43776"/>
                  </a:lnTo>
                  <a:lnTo>
                    <a:pt x="72961" y="29184"/>
                  </a:lnTo>
                  <a:close/>
                </a:path>
                <a:path w="540384" h="146050">
                  <a:moveTo>
                    <a:pt x="72974" y="58381"/>
                  </a:moveTo>
                  <a:lnTo>
                    <a:pt x="72961" y="43789"/>
                  </a:lnTo>
                  <a:lnTo>
                    <a:pt x="58369" y="43789"/>
                  </a:lnTo>
                  <a:lnTo>
                    <a:pt x="58369" y="58381"/>
                  </a:lnTo>
                  <a:lnTo>
                    <a:pt x="43776" y="58381"/>
                  </a:lnTo>
                  <a:lnTo>
                    <a:pt x="43776" y="43789"/>
                  </a:lnTo>
                  <a:lnTo>
                    <a:pt x="14592" y="43789"/>
                  </a:lnTo>
                  <a:lnTo>
                    <a:pt x="14592" y="58381"/>
                  </a:lnTo>
                  <a:lnTo>
                    <a:pt x="29184" y="58381"/>
                  </a:lnTo>
                  <a:lnTo>
                    <a:pt x="29184" y="72974"/>
                  </a:lnTo>
                  <a:lnTo>
                    <a:pt x="72974" y="72974"/>
                  </a:lnTo>
                  <a:lnTo>
                    <a:pt x="72974" y="58381"/>
                  </a:lnTo>
                  <a:close/>
                </a:path>
                <a:path w="540384" h="146050">
                  <a:moveTo>
                    <a:pt x="116751" y="43789"/>
                  </a:moveTo>
                  <a:lnTo>
                    <a:pt x="87566" y="43789"/>
                  </a:lnTo>
                  <a:lnTo>
                    <a:pt x="87566" y="58381"/>
                  </a:lnTo>
                  <a:lnTo>
                    <a:pt x="116751" y="58381"/>
                  </a:lnTo>
                  <a:lnTo>
                    <a:pt x="116751" y="43789"/>
                  </a:lnTo>
                  <a:close/>
                </a:path>
                <a:path w="540384" h="146050">
                  <a:moveTo>
                    <a:pt x="131356" y="131356"/>
                  </a:moveTo>
                  <a:lnTo>
                    <a:pt x="131343" y="116763"/>
                  </a:lnTo>
                  <a:lnTo>
                    <a:pt x="131343" y="102158"/>
                  </a:lnTo>
                  <a:lnTo>
                    <a:pt x="87566" y="102158"/>
                  </a:lnTo>
                  <a:lnTo>
                    <a:pt x="87566" y="87566"/>
                  </a:lnTo>
                  <a:lnTo>
                    <a:pt x="102158" y="87566"/>
                  </a:lnTo>
                  <a:lnTo>
                    <a:pt x="102158" y="72986"/>
                  </a:lnTo>
                  <a:lnTo>
                    <a:pt x="29184" y="72986"/>
                  </a:lnTo>
                  <a:lnTo>
                    <a:pt x="29184" y="87566"/>
                  </a:lnTo>
                  <a:lnTo>
                    <a:pt x="72974" y="87566"/>
                  </a:lnTo>
                  <a:lnTo>
                    <a:pt x="72974" y="102158"/>
                  </a:lnTo>
                  <a:lnTo>
                    <a:pt x="43776" y="102158"/>
                  </a:lnTo>
                  <a:lnTo>
                    <a:pt x="43776" y="116763"/>
                  </a:lnTo>
                  <a:lnTo>
                    <a:pt x="29184" y="116763"/>
                  </a:lnTo>
                  <a:lnTo>
                    <a:pt x="29184" y="131356"/>
                  </a:lnTo>
                  <a:lnTo>
                    <a:pt x="72974" y="131356"/>
                  </a:lnTo>
                  <a:lnTo>
                    <a:pt x="72974" y="116763"/>
                  </a:lnTo>
                  <a:lnTo>
                    <a:pt x="116751" y="116763"/>
                  </a:lnTo>
                  <a:lnTo>
                    <a:pt x="116751" y="131356"/>
                  </a:lnTo>
                  <a:lnTo>
                    <a:pt x="87566" y="131356"/>
                  </a:lnTo>
                  <a:lnTo>
                    <a:pt x="87566" y="145948"/>
                  </a:lnTo>
                  <a:lnTo>
                    <a:pt x="131356" y="145948"/>
                  </a:lnTo>
                  <a:lnTo>
                    <a:pt x="131356" y="131356"/>
                  </a:lnTo>
                  <a:close/>
                </a:path>
                <a:path w="540384" h="146050">
                  <a:moveTo>
                    <a:pt x="160528" y="29184"/>
                  </a:moveTo>
                  <a:lnTo>
                    <a:pt x="145948" y="29184"/>
                  </a:lnTo>
                  <a:lnTo>
                    <a:pt x="145948" y="14605"/>
                  </a:lnTo>
                  <a:lnTo>
                    <a:pt x="87566" y="14605"/>
                  </a:lnTo>
                  <a:lnTo>
                    <a:pt x="87566" y="29184"/>
                  </a:lnTo>
                  <a:lnTo>
                    <a:pt x="102158" y="29184"/>
                  </a:lnTo>
                  <a:lnTo>
                    <a:pt x="102158" y="43776"/>
                  </a:lnTo>
                  <a:lnTo>
                    <a:pt x="116751" y="43776"/>
                  </a:lnTo>
                  <a:lnTo>
                    <a:pt x="116751" y="29184"/>
                  </a:lnTo>
                  <a:lnTo>
                    <a:pt x="145935" y="29184"/>
                  </a:lnTo>
                  <a:lnTo>
                    <a:pt x="145935" y="43776"/>
                  </a:lnTo>
                  <a:lnTo>
                    <a:pt x="160528" y="43776"/>
                  </a:lnTo>
                  <a:lnTo>
                    <a:pt x="160528" y="29184"/>
                  </a:lnTo>
                  <a:close/>
                </a:path>
                <a:path w="540384" h="146050">
                  <a:moveTo>
                    <a:pt x="189725" y="116763"/>
                  </a:moveTo>
                  <a:lnTo>
                    <a:pt x="175120" y="116763"/>
                  </a:lnTo>
                  <a:lnTo>
                    <a:pt x="175120" y="102158"/>
                  </a:lnTo>
                  <a:lnTo>
                    <a:pt x="175133" y="87566"/>
                  </a:lnTo>
                  <a:lnTo>
                    <a:pt x="160540" y="87566"/>
                  </a:lnTo>
                  <a:lnTo>
                    <a:pt x="160540" y="102158"/>
                  </a:lnTo>
                  <a:lnTo>
                    <a:pt x="145948" y="102158"/>
                  </a:lnTo>
                  <a:lnTo>
                    <a:pt x="145948" y="87566"/>
                  </a:lnTo>
                  <a:lnTo>
                    <a:pt x="131356" y="87566"/>
                  </a:lnTo>
                  <a:lnTo>
                    <a:pt x="131356" y="102158"/>
                  </a:lnTo>
                  <a:lnTo>
                    <a:pt x="145935" y="102158"/>
                  </a:lnTo>
                  <a:lnTo>
                    <a:pt x="145935" y="116763"/>
                  </a:lnTo>
                  <a:lnTo>
                    <a:pt x="160540" y="116763"/>
                  </a:lnTo>
                  <a:lnTo>
                    <a:pt x="160540" y="131356"/>
                  </a:lnTo>
                  <a:lnTo>
                    <a:pt x="160540" y="145948"/>
                  </a:lnTo>
                  <a:lnTo>
                    <a:pt x="175133" y="145948"/>
                  </a:lnTo>
                  <a:lnTo>
                    <a:pt x="175133" y="131356"/>
                  </a:lnTo>
                  <a:lnTo>
                    <a:pt x="189725" y="131356"/>
                  </a:lnTo>
                  <a:lnTo>
                    <a:pt x="189725" y="116763"/>
                  </a:lnTo>
                  <a:close/>
                </a:path>
                <a:path w="540384" h="146050">
                  <a:moveTo>
                    <a:pt x="204317" y="87566"/>
                  </a:moveTo>
                  <a:lnTo>
                    <a:pt x="189725" y="87566"/>
                  </a:lnTo>
                  <a:lnTo>
                    <a:pt x="189725" y="102158"/>
                  </a:lnTo>
                  <a:lnTo>
                    <a:pt x="204317" y="102158"/>
                  </a:lnTo>
                  <a:lnTo>
                    <a:pt x="204317" y="87566"/>
                  </a:lnTo>
                  <a:close/>
                </a:path>
                <a:path w="540384" h="146050">
                  <a:moveTo>
                    <a:pt x="262699" y="72986"/>
                  </a:moveTo>
                  <a:lnTo>
                    <a:pt x="233514" y="72986"/>
                  </a:lnTo>
                  <a:lnTo>
                    <a:pt x="233514" y="87566"/>
                  </a:lnTo>
                  <a:lnTo>
                    <a:pt x="262699" y="87566"/>
                  </a:lnTo>
                  <a:lnTo>
                    <a:pt x="262699" y="72986"/>
                  </a:lnTo>
                  <a:close/>
                </a:path>
                <a:path w="540384" h="146050">
                  <a:moveTo>
                    <a:pt x="262699" y="43789"/>
                  </a:moveTo>
                  <a:lnTo>
                    <a:pt x="248107" y="43789"/>
                  </a:lnTo>
                  <a:lnTo>
                    <a:pt x="248107" y="58381"/>
                  </a:lnTo>
                  <a:lnTo>
                    <a:pt x="218909" y="58381"/>
                  </a:lnTo>
                  <a:lnTo>
                    <a:pt x="218909" y="43789"/>
                  </a:lnTo>
                  <a:lnTo>
                    <a:pt x="189725" y="43789"/>
                  </a:lnTo>
                  <a:lnTo>
                    <a:pt x="189725" y="58381"/>
                  </a:lnTo>
                  <a:lnTo>
                    <a:pt x="160540" y="58381"/>
                  </a:lnTo>
                  <a:lnTo>
                    <a:pt x="160540" y="43789"/>
                  </a:lnTo>
                  <a:lnTo>
                    <a:pt x="131356" y="43789"/>
                  </a:lnTo>
                  <a:lnTo>
                    <a:pt x="131356" y="58381"/>
                  </a:lnTo>
                  <a:lnTo>
                    <a:pt x="116751" y="58381"/>
                  </a:lnTo>
                  <a:lnTo>
                    <a:pt x="116751" y="72974"/>
                  </a:lnTo>
                  <a:lnTo>
                    <a:pt x="262699" y="72974"/>
                  </a:lnTo>
                  <a:lnTo>
                    <a:pt x="262699" y="58381"/>
                  </a:lnTo>
                  <a:lnTo>
                    <a:pt x="262699" y="43789"/>
                  </a:lnTo>
                  <a:close/>
                </a:path>
                <a:path w="540384" h="146050">
                  <a:moveTo>
                    <a:pt x="321081" y="116763"/>
                  </a:moveTo>
                  <a:lnTo>
                    <a:pt x="306476" y="116763"/>
                  </a:lnTo>
                  <a:lnTo>
                    <a:pt x="306476" y="102158"/>
                  </a:lnTo>
                  <a:lnTo>
                    <a:pt x="277291" y="102158"/>
                  </a:lnTo>
                  <a:lnTo>
                    <a:pt x="277291" y="87566"/>
                  </a:lnTo>
                  <a:lnTo>
                    <a:pt x="262699" y="87566"/>
                  </a:lnTo>
                  <a:lnTo>
                    <a:pt x="262699" y="102158"/>
                  </a:lnTo>
                  <a:lnTo>
                    <a:pt x="248107" y="102158"/>
                  </a:lnTo>
                  <a:lnTo>
                    <a:pt x="248107" y="116763"/>
                  </a:lnTo>
                  <a:lnTo>
                    <a:pt x="233514" y="116763"/>
                  </a:lnTo>
                  <a:lnTo>
                    <a:pt x="233514" y="102158"/>
                  </a:lnTo>
                  <a:lnTo>
                    <a:pt x="233514" y="87566"/>
                  </a:lnTo>
                  <a:lnTo>
                    <a:pt x="218922" y="87566"/>
                  </a:lnTo>
                  <a:lnTo>
                    <a:pt x="218922" y="102158"/>
                  </a:lnTo>
                  <a:lnTo>
                    <a:pt x="204330" y="102158"/>
                  </a:lnTo>
                  <a:lnTo>
                    <a:pt x="204330" y="116763"/>
                  </a:lnTo>
                  <a:lnTo>
                    <a:pt x="204330" y="131356"/>
                  </a:lnTo>
                  <a:lnTo>
                    <a:pt x="277291" y="131356"/>
                  </a:lnTo>
                  <a:lnTo>
                    <a:pt x="277291" y="116763"/>
                  </a:lnTo>
                  <a:lnTo>
                    <a:pt x="291896" y="116763"/>
                  </a:lnTo>
                  <a:lnTo>
                    <a:pt x="291896" y="131356"/>
                  </a:lnTo>
                  <a:lnTo>
                    <a:pt x="321081" y="131356"/>
                  </a:lnTo>
                  <a:lnTo>
                    <a:pt x="321081" y="116763"/>
                  </a:lnTo>
                  <a:close/>
                </a:path>
                <a:path w="540384" h="146050">
                  <a:moveTo>
                    <a:pt x="335673" y="102158"/>
                  </a:moveTo>
                  <a:lnTo>
                    <a:pt x="321081" y="102158"/>
                  </a:lnTo>
                  <a:lnTo>
                    <a:pt x="321081" y="116763"/>
                  </a:lnTo>
                  <a:lnTo>
                    <a:pt x="335673" y="116763"/>
                  </a:lnTo>
                  <a:lnTo>
                    <a:pt x="335673" y="102158"/>
                  </a:lnTo>
                  <a:close/>
                </a:path>
                <a:path w="540384" h="146050">
                  <a:moveTo>
                    <a:pt x="335673" y="43789"/>
                  </a:moveTo>
                  <a:lnTo>
                    <a:pt x="291896" y="43789"/>
                  </a:lnTo>
                  <a:lnTo>
                    <a:pt x="291896" y="58381"/>
                  </a:lnTo>
                  <a:lnTo>
                    <a:pt x="277291" y="58381"/>
                  </a:lnTo>
                  <a:lnTo>
                    <a:pt x="277291" y="72974"/>
                  </a:lnTo>
                  <a:lnTo>
                    <a:pt x="321068" y="72974"/>
                  </a:lnTo>
                  <a:lnTo>
                    <a:pt x="321068" y="58381"/>
                  </a:lnTo>
                  <a:lnTo>
                    <a:pt x="335673" y="58381"/>
                  </a:lnTo>
                  <a:lnTo>
                    <a:pt x="335673" y="43789"/>
                  </a:lnTo>
                  <a:close/>
                </a:path>
                <a:path w="540384" h="146050">
                  <a:moveTo>
                    <a:pt x="350266" y="116763"/>
                  </a:moveTo>
                  <a:lnTo>
                    <a:pt x="335673" y="116763"/>
                  </a:lnTo>
                  <a:lnTo>
                    <a:pt x="335673" y="131356"/>
                  </a:lnTo>
                  <a:lnTo>
                    <a:pt x="350266" y="131356"/>
                  </a:lnTo>
                  <a:lnTo>
                    <a:pt x="350266" y="116763"/>
                  </a:lnTo>
                  <a:close/>
                </a:path>
                <a:path w="540384" h="146050">
                  <a:moveTo>
                    <a:pt x="379450" y="102158"/>
                  </a:moveTo>
                  <a:lnTo>
                    <a:pt x="364858" y="102158"/>
                  </a:lnTo>
                  <a:lnTo>
                    <a:pt x="364858" y="87566"/>
                  </a:lnTo>
                  <a:lnTo>
                    <a:pt x="350278" y="87566"/>
                  </a:lnTo>
                  <a:lnTo>
                    <a:pt x="350278" y="72986"/>
                  </a:lnTo>
                  <a:lnTo>
                    <a:pt x="306489" y="72986"/>
                  </a:lnTo>
                  <a:lnTo>
                    <a:pt x="306489" y="87566"/>
                  </a:lnTo>
                  <a:lnTo>
                    <a:pt x="350266" y="87566"/>
                  </a:lnTo>
                  <a:lnTo>
                    <a:pt x="350266" y="102158"/>
                  </a:lnTo>
                  <a:lnTo>
                    <a:pt x="350266" y="116763"/>
                  </a:lnTo>
                  <a:lnTo>
                    <a:pt x="364858" y="116763"/>
                  </a:lnTo>
                  <a:lnTo>
                    <a:pt x="364858" y="131356"/>
                  </a:lnTo>
                  <a:lnTo>
                    <a:pt x="379450" y="131356"/>
                  </a:lnTo>
                  <a:lnTo>
                    <a:pt x="379450" y="116763"/>
                  </a:lnTo>
                  <a:lnTo>
                    <a:pt x="379450" y="102158"/>
                  </a:lnTo>
                  <a:close/>
                </a:path>
                <a:path w="540384" h="146050">
                  <a:moveTo>
                    <a:pt x="379463" y="29184"/>
                  </a:moveTo>
                  <a:lnTo>
                    <a:pt x="379450" y="14605"/>
                  </a:lnTo>
                  <a:lnTo>
                    <a:pt x="248107" y="14605"/>
                  </a:lnTo>
                  <a:lnTo>
                    <a:pt x="248107" y="29184"/>
                  </a:lnTo>
                  <a:lnTo>
                    <a:pt x="233514" y="29184"/>
                  </a:lnTo>
                  <a:lnTo>
                    <a:pt x="233514" y="14605"/>
                  </a:lnTo>
                  <a:lnTo>
                    <a:pt x="175133" y="14605"/>
                  </a:lnTo>
                  <a:lnTo>
                    <a:pt x="175133" y="29184"/>
                  </a:lnTo>
                  <a:lnTo>
                    <a:pt x="175133" y="43776"/>
                  </a:lnTo>
                  <a:lnTo>
                    <a:pt x="204330" y="43776"/>
                  </a:lnTo>
                  <a:lnTo>
                    <a:pt x="204330" y="29184"/>
                  </a:lnTo>
                  <a:lnTo>
                    <a:pt x="218922" y="29184"/>
                  </a:lnTo>
                  <a:lnTo>
                    <a:pt x="218922" y="43776"/>
                  </a:lnTo>
                  <a:lnTo>
                    <a:pt x="321068" y="43776"/>
                  </a:lnTo>
                  <a:lnTo>
                    <a:pt x="321068" y="29184"/>
                  </a:lnTo>
                  <a:lnTo>
                    <a:pt x="335673" y="29184"/>
                  </a:lnTo>
                  <a:lnTo>
                    <a:pt x="335673" y="43776"/>
                  </a:lnTo>
                  <a:lnTo>
                    <a:pt x="379463" y="43776"/>
                  </a:lnTo>
                  <a:lnTo>
                    <a:pt x="379463" y="29184"/>
                  </a:lnTo>
                  <a:close/>
                </a:path>
                <a:path w="540384" h="146050">
                  <a:moveTo>
                    <a:pt x="394055" y="58381"/>
                  </a:moveTo>
                  <a:lnTo>
                    <a:pt x="394042" y="43789"/>
                  </a:lnTo>
                  <a:lnTo>
                    <a:pt x="364858" y="43789"/>
                  </a:lnTo>
                  <a:lnTo>
                    <a:pt x="364858" y="58381"/>
                  </a:lnTo>
                  <a:lnTo>
                    <a:pt x="335673" y="58381"/>
                  </a:lnTo>
                  <a:lnTo>
                    <a:pt x="335673" y="72974"/>
                  </a:lnTo>
                  <a:lnTo>
                    <a:pt x="394055" y="72974"/>
                  </a:lnTo>
                  <a:lnTo>
                    <a:pt x="394055" y="58381"/>
                  </a:lnTo>
                  <a:close/>
                </a:path>
                <a:path w="540384" h="146050">
                  <a:moveTo>
                    <a:pt x="423240" y="43789"/>
                  </a:moveTo>
                  <a:lnTo>
                    <a:pt x="408647" y="43789"/>
                  </a:lnTo>
                  <a:lnTo>
                    <a:pt x="408647" y="58381"/>
                  </a:lnTo>
                  <a:lnTo>
                    <a:pt x="408647" y="72974"/>
                  </a:lnTo>
                  <a:lnTo>
                    <a:pt x="423240" y="72974"/>
                  </a:lnTo>
                  <a:lnTo>
                    <a:pt x="423240" y="58381"/>
                  </a:lnTo>
                  <a:lnTo>
                    <a:pt x="423240" y="43789"/>
                  </a:lnTo>
                  <a:close/>
                </a:path>
                <a:path w="540384" h="146050">
                  <a:moveTo>
                    <a:pt x="467029" y="72986"/>
                  </a:moveTo>
                  <a:lnTo>
                    <a:pt x="394055" y="72986"/>
                  </a:lnTo>
                  <a:lnTo>
                    <a:pt x="394055" y="87566"/>
                  </a:lnTo>
                  <a:lnTo>
                    <a:pt x="423240" y="87566"/>
                  </a:lnTo>
                  <a:lnTo>
                    <a:pt x="423240" y="102158"/>
                  </a:lnTo>
                  <a:lnTo>
                    <a:pt x="423240" y="116763"/>
                  </a:lnTo>
                  <a:lnTo>
                    <a:pt x="408647" y="116763"/>
                  </a:lnTo>
                  <a:lnTo>
                    <a:pt x="408647" y="131356"/>
                  </a:lnTo>
                  <a:lnTo>
                    <a:pt x="452424" y="131356"/>
                  </a:lnTo>
                  <a:lnTo>
                    <a:pt x="452424" y="116763"/>
                  </a:lnTo>
                  <a:lnTo>
                    <a:pt x="437832" y="116763"/>
                  </a:lnTo>
                  <a:lnTo>
                    <a:pt x="437832" y="102158"/>
                  </a:lnTo>
                  <a:lnTo>
                    <a:pt x="437832" y="87566"/>
                  </a:lnTo>
                  <a:lnTo>
                    <a:pt x="467029" y="87566"/>
                  </a:lnTo>
                  <a:lnTo>
                    <a:pt x="467029" y="72986"/>
                  </a:lnTo>
                  <a:close/>
                </a:path>
                <a:path w="540384" h="146050">
                  <a:moveTo>
                    <a:pt x="467029" y="14605"/>
                  </a:moveTo>
                  <a:lnTo>
                    <a:pt x="394055" y="14605"/>
                  </a:lnTo>
                  <a:lnTo>
                    <a:pt x="394055" y="29184"/>
                  </a:lnTo>
                  <a:lnTo>
                    <a:pt x="408647" y="29184"/>
                  </a:lnTo>
                  <a:lnTo>
                    <a:pt x="408647" y="43776"/>
                  </a:lnTo>
                  <a:lnTo>
                    <a:pt x="423240" y="43776"/>
                  </a:lnTo>
                  <a:lnTo>
                    <a:pt x="423240" y="29184"/>
                  </a:lnTo>
                  <a:lnTo>
                    <a:pt x="437832" y="29184"/>
                  </a:lnTo>
                  <a:lnTo>
                    <a:pt x="437832" y="43776"/>
                  </a:lnTo>
                  <a:lnTo>
                    <a:pt x="452424" y="43776"/>
                  </a:lnTo>
                  <a:lnTo>
                    <a:pt x="452424" y="29184"/>
                  </a:lnTo>
                  <a:lnTo>
                    <a:pt x="467029" y="29184"/>
                  </a:lnTo>
                  <a:lnTo>
                    <a:pt x="467029" y="14605"/>
                  </a:lnTo>
                  <a:close/>
                </a:path>
                <a:path w="540384" h="146050">
                  <a:moveTo>
                    <a:pt x="481609" y="0"/>
                  </a:moveTo>
                  <a:lnTo>
                    <a:pt x="452424" y="0"/>
                  </a:lnTo>
                  <a:lnTo>
                    <a:pt x="452424" y="14592"/>
                  </a:lnTo>
                  <a:lnTo>
                    <a:pt x="481609" y="14592"/>
                  </a:lnTo>
                  <a:lnTo>
                    <a:pt x="481609" y="0"/>
                  </a:lnTo>
                  <a:close/>
                </a:path>
                <a:path w="540384" h="146050">
                  <a:moveTo>
                    <a:pt x="481622" y="58381"/>
                  </a:moveTo>
                  <a:lnTo>
                    <a:pt x="467029" y="58381"/>
                  </a:lnTo>
                  <a:lnTo>
                    <a:pt x="467029" y="72974"/>
                  </a:lnTo>
                  <a:lnTo>
                    <a:pt x="481622" y="72974"/>
                  </a:lnTo>
                  <a:lnTo>
                    <a:pt x="481622" y="58381"/>
                  </a:lnTo>
                  <a:close/>
                </a:path>
                <a:path w="540384" h="146050">
                  <a:moveTo>
                    <a:pt x="496214" y="102158"/>
                  </a:moveTo>
                  <a:lnTo>
                    <a:pt x="467029" y="102158"/>
                  </a:lnTo>
                  <a:lnTo>
                    <a:pt x="467029" y="116763"/>
                  </a:lnTo>
                  <a:lnTo>
                    <a:pt x="481622" y="116763"/>
                  </a:lnTo>
                  <a:lnTo>
                    <a:pt x="481622" y="131356"/>
                  </a:lnTo>
                  <a:lnTo>
                    <a:pt x="496214" y="131356"/>
                  </a:lnTo>
                  <a:lnTo>
                    <a:pt x="496214" y="116763"/>
                  </a:lnTo>
                  <a:lnTo>
                    <a:pt x="496214" y="102158"/>
                  </a:lnTo>
                  <a:close/>
                </a:path>
                <a:path w="540384" h="146050">
                  <a:moveTo>
                    <a:pt x="525399" y="0"/>
                  </a:moveTo>
                  <a:lnTo>
                    <a:pt x="510806" y="0"/>
                  </a:lnTo>
                  <a:lnTo>
                    <a:pt x="510806" y="14592"/>
                  </a:lnTo>
                  <a:lnTo>
                    <a:pt x="525399" y="14592"/>
                  </a:lnTo>
                  <a:lnTo>
                    <a:pt x="525399" y="0"/>
                  </a:lnTo>
                  <a:close/>
                </a:path>
                <a:path w="540384" h="146050">
                  <a:moveTo>
                    <a:pt x="540004" y="102158"/>
                  </a:moveTo>
                  <a:lnTo>
                    <a:pt x="525399" y="102158"/>
                  </a:lnTo>
                  <a:lnTo>
                    <a:pt x="525399" y="87566"/>
                  </a:lnTo>
                  <a:lnTo>
                    <a:pt x="496214" y="87566"/>
                  </a:lnTo>
                  <a:lnTo>
                    <a:pt x="496214" y="102158"/>
                  </a:lnTo>
                  <a:lnTo>
                    <a:pt x="510806" y="102158"/>
                  </a:lnTo>
                  <a:lnTo>
                    <a:pt x="510806" y="116763"/>
                  </a:lnTo>
                  <a:lnTo>
                    <a:pt x="540004" y="116763"/>
                  </a:lnTo>
                  <a:lnTo>
                    <a:pt x="540004" y="102158"/>
                  </a:lnTo>
                  <a:close/>
                </a:path>
                <a:path w="540384" h="146050">
                  <a:moveTo>
                    <a:pt x="540004" y="43789"/>
                  </a:moveTo>
                  <a:lnTo>
                    <a:pt x="481622" y="43789"/>
                  </a:lnTo>
                  <a:lnTo>
                    <a:pt x="481622" y="58381"/>
                  </a:lnTo>
                  <a:lnTo>
                    <a:pt x="525399" y="58381"/>
                  </a:lnTo>
                  <a:lnTo>
                    <a:pt x="525399" y="72974"/>
                  </a:lnTo>
                  <a:lnTo>
                    <a:pt x="539991" y="72974"/>
                  </a:lnTo>
                  <a:lnTo>
                    <a:pt x="539991" y="58381"/>
                  </a:lnTo>
                  <a:lnTo>
                    <a:pt x="540004" y="43789"/>
                  </a:lnTo>
                  <a:close/>
                </a:path>
                <a:path w="540384" h="146050">
                  <a:moveTo>
                    <a:pt x="540004" y="29184"/>
                  </a:moveTo>
                  <a:lnTo>
                    <a:pt x="496214" y="29184"/>
                  </a:lnTo>
                  <a:lnTo>
                    <a:pt x="496214" y="14605"/>
                  </a:lnTo>
                  <a:lnTo>
                    <a:pt x="481622" y="14605"/>
                  </a:lnTo>
                  <a:lnTo>
                    <a:pt x="481622" y="29184"/>
                  </a:lnTo>
                  <a:lnTo>
                    <a:pt x="481622" y="43776"/>
                  </a:lnTo>
                  <a:lnTo>
                    <a:pt x="540004" y="43776"/>
                  </a:lnTo>
                  <a:lnTo>
                    <a:pt x="540004" y="29184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105523" y="6040005"/>
              <a:ext cx="540385" cy="131445"/>
            </a:xfrm>
            <a:custGeom>
              <a:avLst/>
              <a:gdLst/>
              <a:ahLst/>
              <a:cxnLst/>
              <a:rect l="l" t="t" r="r" b="b"/>
              <a:pathLst>
                <a:path w="540384" h="131445">
                  <a:moveTo>
                    <a:pt x="14592" y="116763"/>
                  </a:moveTo>
                  <a:lnTo>
                    <a:pt x="0" y="116763"/>
                  </a:lnTo>
                  <a:lnTo>
                    <a:pt x="0" y="131356"/>
                  </a:lnTo>
                  <a:lnTo>
                    <a:pt x="14592" y="131356"/>
                  </a:lnTo>
                  <a:lnTo>
                    <a:pt x="14592" y="116763"/>
                  </a:lnTo>
                  <a:close/>
                </a:path>
                <a:path w="540384" h="131445">
                  <a:moveTo>
                    <a:pt x="14592" y="58381"/>
                  </a:moveTo>
                  <a:lnTo>
                    <a:pt x="0" y="58381"/>
                  </a:lnTo>
                  <a:lnTo>
                    <a:pt x="0" y="72961"/>
                  </a:lnTo>
                  <a:lnTo>
                    <a:pt x="14592" y="72961"/>
                  </a:lnTo>
                  <a:lnTo>
                    <a:pt x="14592" y="58381"/>
                  </a:lnTo>
                  <a:close/>
                </a:path>
                <a:path w="540384" h="131445">
                  <a:moveTo>
                    <a:pt x="14592" y="29184"/>
                  </a:moveTo>
                  <a:lnTo>
                    <a:pt x="0" y="29184"/>
                  </a:lnTo>
                  <a:lnTo>
                    <a:pt x="0" y="43776"/>
                  </a:lnTo>
                  <a:lnTo>
                    <a:pt x="14592" y="43776"/>
                  </a:lnTo>
                  <a:lnTo>
                    <a:pt x="14592" y="29184"/>
                  </a:lnTo>
                  <a:close/>
                </a:path>
                <a:path w="540384" h="131445">
                  <a:moveTo>
                    <a:pt x="29184" y="43776"/>
                  </a:moveTo>
                  <a:lnTo>
                    <a:pt x="14592" y="43776"/>
                  </a:lnTo>
                  <a:lnTo>
                    <a:pt x="14592" y="58369"/>
                  </a:lnTo>
                  <a:lnTo>
                    <a:pt x="29184" y="58369"/>
                  </a:lnTo>
                  <a:lnTo>
                    <a:pt x="29184" y="43776"/>
                  </a:lnTo>
                  <a:close/>
                </a:path>
                <a:path w="540384" h="131445">
                  <a:moveTo>
                    <a:pt x="29184" y="14592"/>
                  </a:moveTo>
                  <a:lnTo>
                    <a:pt x="14592" y="14592"/>
                  </a:lnTo>
                  <a:lnTo>
                    <a:pt x="14592" y="29184"/>
                  </a:lnTo>
                  <a:lnTo>
                    <a:pt x="29184" y="29184"/>
                  </a:lnTo>
                  <a:lnTo>
                    <a:pt x="29184" y="14592"/>
                  </a:lnTo>
                  <a:close/>
                </a:path>
                <a:path w="540384" h="131445">
                  <a:moveTo>
                    <a:pt x="43776" y="29184"/>
                  </a:moveTo>
                  <a:lnTo>
                    <a:pt x="29184" y="29184"/>
                  </a:lnTo>
                  <a:lnTo>
                    <a:pt x="29184" y="43776"/>
                  </a:lnTo>
                  <a:lnTo>
                    <a:pt x="43776" y="43776"/>
                  </a:lnTo>
                  <a:lnTo>
                    <a:pt x="43776" y="29184"/>
                  </a:lnTo>
                  <a:close/>
                </a:path>
                <a:path w="540384" h="131445">
                  <a:moveTo>
                    <a:pt x="72974" y="116763"/>
                  </a:moveTo>
                  <a:lnTo>
                    <a:pt x="29184" y="116763"/>
                  </a:lnTo>
                  <a:lnTo>
                    <a:pt x="29184" y="131356"/>
                  </a:lnTo>
                  <a:lnTo>
                    <a:pt x="72974" y="131356"/>
                  </a:lnTo>
                  <a:lnTo>
                    <a:pt x="72974" y="116763"/>
                  </a:lnTo>
                  <a:close/>
                </a:path>
                <a:path w="540384" h="131445">
                  <a:moveTo>
                    <a:pt x="102158" y="116763"/>
                  </a:moveTo>
                  <a:lnTo>
                    <a:pt x="87566" y="116763"/>
                  </a:lnTo>
                  <a:lnTo>
                    <a:pt x="87566" y="131356"/>
                  </a:lnTo>
                  <a:lnTo>
                    <a:pt x="102158" y="131356"/>
                  </a:lnTo>
                  <a:lnTo>
                    <a:pt x="102158" y="116763"/>
                  </a:lnTo>
                  <a:close/>
                </a:path>
                <a:path w="540384" h="131445">
                  <a:moveTo>
                    <a:pt x="102158" y="87566"/>
                  </a:moveTo>
                  <a:lnTo>
                    <a:pt x="0" y="87566"/>
                  </a:lnTo>
                  <a:lnTo>
                    <a:pt x="0" y="102158"/>
                  </a:lnTo>
                  <a:lnTo>
                    <a:pt x="0" y="116751"/>
                  </a:lnTo>
                  <a:lnTo>
                    <a:pt x="14592" y="116751"/>
                  </a:lnTo>
                  <a:lnTo>
                    <a:pt x="14592" y="102158"/>
                  </a:lnTo>
                  <a:lnTo>
                    <a:pt x="87566" y="102158"/>
                  </a:lnTo>
                  <a:lnTo>
                    <a:pt x="87566" y="116751"/>
                  </a:lnTo>
                  <a:lnTo>
                    <a:pt x="102158" y="116751"/>
                  </a:lnTo>
                  <a:lnTo>
                    <a:pt x="102158" y="102158"/>
                  </a:lnTo>
                  <a:lnTo>
                    <a:pt x="102158" y="87566"/>
                  </a:lnTo>
                  <a:close/>
                </a:path>
                <a:path w="540384" h="131445">
                  <a:moveTo>
                    <a:pt x="102158" y="29184"/>
                  </a:moveTo>
                  <a:lnTo>
                    <a:pt x="72974" y="29184"/>
                  </a:lnTo>
                  <a:lnTo>
                    <a:pt x="72974" y="43776"/>
                  </a:lnTo>
                  <a:lnTo>
                    <a:pt x="43776" y="43776"/>
                  </a:lnTo>
                  <a:lnTo>
                    <a:pt x="43776" y="58369"/>
                  </a:lnTo>
                  <a:lnTo>
                    <a:pt x="87553" y="58369"/>
                  </a:lnTo>
                  <a:lnTo>
                    <a:pt x="87553" y="43776"/>
                  </a:lnTo>
                  <a:lnTo>
                    <a:pt x="102158" y="43776"/>
                  </a:lnTo>
                  <a:lnTo>
                    <a:pt x="102158" y="29184"/>
                  </a:lnTo>
                  <a:close/>
                </a:path>
                <a:path w="540384" h="131445">
                  <a:moveTo>
                    <a:pt x="116751" y="58381"/>
                  </a:moveTo>
                  <a:lnTo>
                    <a:pt x="87566" y="58381"/>
                  </a:lnTo>
                  <a:lnTo>
                    <a:pt x="87566" y="72961"/>
                  </a:lnTo>
                  <a:lnTo>
                    <a:pt x="116751" y="72961"/>
                  </a:lnTo>
                  <a:lnTo>
                    <a:pt x="116751" y="58381"/>
                  </a:lnTo>
                  <a:close/>
                </a:path>
                <a:path w="540384" h="131445">
                  <a:moveTo>
                    <a:pt x="131343" y="102158"/>
                  </a:moveTo>
                  <a:lnTo>
                    <a:pt x="116751" y="102158"/>
                  </a:lnTo>
                  <a:lnTo>
                    <a:pt x="116751" y="116751"/>
                  </a:lnTo>
                  <a:lnTo>
                    <a:pt x="131343" y="116751"/>
                  </a:lnTo>
                  <a:lnTo>
                    <a:pt x="131343" y="102158"/>
                  </a:lnTo>
                  <a:close/>
                </a:path>
                <a:path w="540384" h="131445">
                  <a:moveTo>
                    <a:pt x="131343" y="72961"/>
                  </a:moveTo>
                  <a:lnTo>
                    <a:pt x="116751" y="72961"/>
                  </a:lnTo>
                  <a:lnTo>
                    <a:pt x="116751" y="87553"/>
                  </a:lnTo>
                  <a:lnTo>
                    <a:pt x="131343" y="87553"/>
                  </a:lnTo>
                  <a:lnTo>
                    <a:pt x="131343" y="72961"/>
                  </a:lnTo>
                  <a:close/>
                </a:path>
                <a:path w="540384" h="131445">
                  <a:moveTo>
                    <a:pt x="160528" y="87566"/>
                  </a:moveTo>
                  <a:lnTo>
                    <a:pt x="145935" y="87566"/>
                  </a:lnTo>
                  <a:lnTo>
                    <a:pt x="145935" y="102158"/>
                  </a:lnTo>
                  <a:lnTo>
                    <a:pt x="160528" y="102158"/>
                  </a:lnTo>
                  <a:lnTo>
                    <a:pt x="160528" y="87566"/>
                  </a:lnTo>
                  <a:close/>
                </a:path>
                <a:path w="540384" h="131445">
                  <a:moveTo>
                    <a:pt x="204330" y="102158"/>
                  </a:moveTo>
                  <a:lnTo>
                    <a:pt x="204317" y="87566"/>
                  </a:lnTo>
                  <a:lnTo>
                    <a:pt x="189725" y="87566"/>
                  </a:lnTo>
                  <a:lnTo>
                    <a:pt x="189725" y="102158"/>
                  </a:lnTo>
                  <a:lnTo>
                    <a:pt x="160540" y="102158"/>
                  </a:lnTo>
                  <a:lnTo>
                    <a:pt x="160540" y="116751"/>
                  </a:lnTo>
                  <a:lnTo>
                    <a:pt x="204330" y="116751"/>
                  </a:lnTo>
                  <a:lnTo>
                    <a:pt x="204330" y="102158"/>
                  </a:lnTo>
                  <a:close/>
                </a:path>
                <a:path w="540384" h="131445">
                  <a:moveTo>
                    <a:pt x="218922" y="43776"/>
                  </a:moveTo>
                  <a:lnTo>
                    <a:pt x="204330" y="43776"/>
                  </a:lnTo>
                  <a:lnTo>
                    <a:pt x="204330" y="58369"/>
                  </a:lnTo>
                  <a:lnTo>
                    <a:pt x="218922" y="58369"/>
                  </a:lnTo>
                  <a:lnTo>
                    <a:pt x="218922" y="43776"/>
                  </a:lnTo>
                  <a:close/>
                </a:path>
                <a:path w="540384" h="131445">
                  <a:moveTo>
                    <a:pt x="233514" y="58381"/>
                  </a:moveTo>
                  <a:lnTo>
                    <a:pt x="218922" y="58381"/>
                  </a:lnTo>
                  <a:lnTo>
                    <a:pt x="218922" y="72961"/>
                  </a:lnTo>
                  <a:lnTo>
                    <a:pt x="204330" y="72961"/>
                  </a:lnTo>
                  <a:lnTo>
                    <a:pt x="204330" y="58381"/>
                  </a:lnTo>
                  <a:lnTo>
                    <a:pt x="160540" y="58381"/>
                  </a:lnTo>
                  <a:lnTo>
                    <a:pt x="160540" y="72961"/>
                  </a:lnTo>
                  <a:lnTo>
                    <a:pt x="145935" y="72961"/>
                  </a:lnTo>
                  <a:lnTo>
                    <a:pt x="145935" y="87553"/>
                  </a:lnTo>
                  <a:lnTo>
                    <a:pt x="233514" y="87553"/>
                  </a:lnTo>
                  <a:lnTo>
                    <a:pt x="233514" y="72961"/>
                  </a:lnTo>
                  <a:lnTo>
                    <a:pt x="233514" y="58381"/>
                  </a:lnTo>
                  <a:close/>
                </a:path>
                <a:path w="540384" h="131445">
                  <a:moveTo>
                    <a:pt x="233514" y="0"/>
                  </a:moveTo>
                  <a:lnTo>
                    <a:pt x="189725" y="0"/>
                  </a:lnTo>
                  <a:lnTo>
                    <a:pt x="189725" y="14592"/>
                  </a:lnTo>
                  <a:lnTo>
                    <a:pt x="175133" y="14592"/>
                  </a:lnTo>
                  <a:lnTo>
                    <a:pt x="175133" y="0"/>
                  </a:lnTo>
                  <a:lnTo>
                    <a:pt x="160540" y="0"/>
                  </a:lnTo>
                  <a:lnTo>
                    <a:pt x="160540" y="14592"/>
                  </a:lnTo>
                  <a:lnTo>
                    <a:pt x="131356" y="14592"/>
                  </a:lnTo>
                  <a:lnTo>
                    <a:pt x="131356" y="29184"/>
                  </a:lnTo>
                  <a:lnTo>
                    <a:pt x="145935" y="29184"/>
                  </a:lnTo>
                  <a:lnTo>
                    <a:pt x="145935" y="43776"/>
                  </a:lnTo>
                  <a:lnTo>
                    <a:pt x="102158" y="43776"/>
                  </a:lnTo>
                  <a:lnTo>
                    <a:pt x="102158" y="58369"/>
                  </a:lnTo>
                  <a:lnTo>
                    <a:pt x="160540" y="58369"/>
                  </a:lnTo>
                  <a:lnTo>
                    <a:pt x="160540" y="43776"/>
                  </a:lnTo>
                  <a:lnTo>
                    <a:pt x="175133" y="43776"/>
                  </a:lnTo>
                  <a:lnTo>
                    <a:pt x="175133" y="58369"/>
                  </a:lnTo>
                  <a:lnTo>
                    <a:pt x="189725" y="58369"/>
                  </a:lnTo>
                  <a:lnTo>
                    <a:pt x="189725" y="43776"/>
                  </a:lnTo>
                  <a:lnTo>
                    <a:pt x="204317" y="43776"/>
                  </a:lnTo>
                  <a:lnTo>
                    <a:pt x="204317" y="29184"/>
                  </a:lnTo>
                  <a:lnTo>
                    <a:pt x="189738" y="29184"/>
                  </a:lnTo>
                  <a:lnTo>
                    <a:pt x="189738" y="14592"/>
                  </a:lnTo>
                  <a:lnTo>
                    <a:pt x="233514" y="14592"/>
                  </a:lnTo>
                  <a:lnTo>
                    <a:pt x="233514" y="0"/>
                  </a:lnTo>
                  <a:close/>
                </a:path>
                <a:path w="540384" h="131445">
                  <a:moveTo>
                    <a:pt x="262699" y="87566"/>
                  </a:moveTo>
                  <a:lnTo>
                    <a:pt x="233514" y="87566"/>
                  </a:lnTo>
                  <a:lnTo>
                    <a:pt x="233514" y="102158"/>
                  </a:lnTo>
                  <a:lnTo>
                    <a:pt x="218922" y="102158"/>
                  </a:lnTo>
                  <a:lnTo>
                    <a:pt x="218922" y="116751"/>
                  </a:lnTo>
                  <a:lnTo>
                    <a:pt x="248107" y="116751"/>
                  </a:lnTo>
                  <a:lnTo>
                    <a:pt x="248107" y="102158"/>
                  </a:lnTo>
                  <a:lnTo>
                    <a:pt x="262699" y="102158"/>
                  </a:lnTo>
                  <a:lnTo>
                    <a:pt x="262699" y="87566"/>
                  </a:lnTo>
                  <a:close/>
                </a:path>
                <a:path w="540384" h="131445">
                  <a:moveTo>
                    <a:pt x="291884" y="87566"/>
                  </a:moveTo>
                  <a:lnTo>
                    <a:pt x="277291" y="87566"/>
                  </a:lnTo>
                  <a:lnTo>
                    <a:pt x="277291" y="102158"/>
                  </a:lnTo>
                  <a:lnTo>
                    <a:pt x="262699" y="102158"/>
                  </a:lnTo>
                  <a:lnTo>
                    <a:pt x="262699" y="116751"/>
                  </a:lnTo>
                  <a:lnTo>
                    <a:pt x="291884" y="116751"/>
                  </a:lnTo>
                  <a:lnTo>
                    <a:pt x="291884" y="102158"/>
                  </a:lnTo>
                  <a:lnTo>
                    <a:pt x="291884" y="87566"/>
                  </a:lnTo>
                  <a:close/>
                </a:path>
                <a:path w="540384" h="131445">
                  <a:moveTo>
                    <a:pt x="291884" y="14592"/>
                  </a:moveTo>
                  <a:lnTo>
                    <a:pt x="262699" y="14592"/>
                  </a:lnTo>
                  <a:lnTo>
                    <a:pt x="262699" y="0"/>
                  </a:lnTo>
                  <a:lnTo>
                    <a:pt x="248107" y="0"/>
                  </a:lnTo>
                  <a:lnTo>
                    <a:pt x="248107" y="14592"/>
                  </a:lnTo>
                  <a:lnTo>
                    <a:pt x="233514" y="14592"/>
                  </a:lnTo>
                  <a:lnTo>
                    <a:pt x="233514" y="29184"/>
                  </a:lnTo>
                  <a:lnTo>
                    <a:pt x="218922" y="29184"/>
                  </a:lnTo>
                  <a:lnTo>
                    <a:pt x="218922" y="43776"/>
                  </a:lnTo>
                  <a:lnTo>
                    <a:pt x="233514" y="43776"/>
                  </a:lnTo>
                  <a:lnTo>
                    <a:pt x="233514" y="58369"/>
                  </a:lnTo>
                  <a:lnTo>
                    <a:pt x="248107" y="58369"/>
                  </a:lnTo>
                  <a:lnTo>
                    <a:pt x="248107" y="43776"/>
                  </a:lnTo>
                  <a:lnTo>
                    <a:pt x="248107" y="29184"/>
                  </a:lnTo>
                  <a:lnTo>
                    <a:pt x="262699" y="29184"/>
                  </a:lnTo>
                  <a:lnTo>
                    <a:pt x="262699" y="43776"/>
                  </a:lnTo>
                  <a:lnTo>
                    <a:pt x="262699" y="58369"/>
                  </a:lnTo>
                  <a:lnTo>
                    <a:pt x="291884" y="58369"/>
                  </a:lnTo>
                  <a:lnTo>
                    <a:pt x="291884" y="43776"/>
                  </a:lnTo>
                  <a:lnTo>
                    <a:pt x="291884" y="29184"/>
                  </a:lnTo>
                  <a:lnTo>
                    <a:pt x="291884" y="14592"/>
                  </a:lnTo>
                  <a:close/>
                </a:path>
                <a:path w="540384" h="131445">
                  <a:moveTo>
                    <a:pt x="321081" y="102158"/>
                  </a:moveTo>
                  <a:lnTo>
                    <a:pt x="306489" y="102158"/>
                  </a:lnTo>
                  <a:lnTo>
                    <a:pt x="306489" y="116751"/>
                  </a:lnTo>
                  <a:lnTo>
                    <a:pt x="321081" y="116751"/>
                  </a:lnTo>
                  <a:lnTo>
                    <a:pt x="321081" y="102158"/>
                  </a:lnTo>
                  <a:close/>
                </a:path>
                <a:path w="540384" h="131445">
                  <a:moveTo>
                    <a:pt x="335673" y="72961"/>
                  </a:moveTo>
                  <a:lnTo>
                    <a:pt x="306476" y="72961"/>
                  </a:lnTo>
                  <a:lnTo>
                    <a:pt x="306476" y="58381"/>
                  </a:lnTo>
                  <a:lnTo>
                    <a:pt x="248107" y="58381"/>
                  </a:lnTo>
                  <a:lnTo>
                    <a:pt x="248107" y="72961"/>
                  </a:lnTo>
                  <a:lnTo>
                    <a:pt x="262699" y="72961"/>
                  </a:lnTo>
                  <a:lnTo>
                    <a:pt x="262699" y="87553"/>
                  </a:lnTo>
                  <a:lnTo>
                    <a:pt x="277291" y="87553"/>
                  </a:lnTo>
                  <a:lnTo>
                    <a:pt x="277291" y="72961"/>
                  </a:lnTo>
                  <a:lnTo>
                    <a:pt x="291896" y="72961"/>
                  </a:lnTo>
                  <a:lnTo>
                    <a:pt x="291896" y="87553"/>
                  </a:lnTo>
                  <a:lnTo>
                    <a:pt x="335673" y="87553"/>
                  </a:lnTo>
                  <a:lnTo>
                    <a:pt x="335673" y="72961"/>
                  </a:lnTo>
                  <a:close/>
                </a:path>
                <a:path w="540384" h="131445">
                  <a:moveTo>
                    <a:pt x="379463" y="58381"/>
                  </a:moveTo>
                  <a:lnTo>
                    <a:pt x="335673" y="58381"/>
                  </a:lnTo>
                  <a:lnTo>
                    <a:pt x="335673" y="72961"/>
                  </a:lnTo>
                  <a:lnTo>
                    <a:pt x="350266" y="72961"/>
                  </a:lnTo>
                  <a:lnTo>
                    <a:pt x="350266" y="87553"/>
                  </a:lnTo>
                  <a:lnTo>
                    <a:pt x="364858" y="87553"/>
                  </a:lnTo>
                  <a:lnTo>
                    <a:pt x="364858" y="72961"/>
                  </a:lnTo>
                  <a:lnTo>
                    <a:pt x="379463" y="72961"/>
                  </a:lnTo>
                  <a:lnTo>
                    <a:pt x="379463" y="58381"/>
                  </a:lnTo>
                  <a:close/>
                </a:path>
                <a:path w="540384" h="131445">
                  <a:moveTo>
                    <a:pt x="394042" y="43776"/>
                  </a:moveTo>
                  <a:lnTo>
                    <a:pt x="364858" y="43776"/>
                  </a:lnTo>
                  <a:lnTo>
                    <a:pt x="364858" y="29184"/>
                  </a:lnTo>
                  <a:lnTo>
                    <a:pt x="379463" y="29184"/>
                  </a:lnTo>
                  <a:lnTo>
                    <a:pt x="379463" y="14592"/>
                  </a:lnTo>
                  <a:lnTo>
                    <a:pt x="364858" y="14592"/>
                  </a:lnTo>
                  <a:lnTo>
                    <a:pt x="364858" y="0"/>
                  </a:lnTo>
                  <a:lnTo>
                    <a:pt x="335673" y="0"/>
                  </a:lnTo>
                  <a:lnTo>
                    <a:pt x="335673" y="14592"/>
                  </a:lnTo>
                  <a:lnTo>
                    <a:pt x="321081" y="14592"/>
                  </a:lnTo>
                  <a:lnTo>
                    <a:pt x="321081" y="0"/>
                  </a:lnTo>
                  <a:lnTo>
                    <a:pt x="306489" y="0"/>
                  </a:lnTo>
                  <a:lnTo>
                    <a:pt x="306489" y="14592"/>
                  </a:lnTo>
                  <a:lnTo>
                    <a:pt x="306489" y="29184"/>
                  </a:lnTo>
                  <a:lnTo>
                    <a:pt x="321081" y="29184"/>
                  </a:lnTo>
                  <a:lnTo>
                    <a:pt x="321081" y="43776"/>
                  </a:lnTo>
                  <a:lnTo>
                    <a:pt x="350266" y="43776"/>
                  </a:lnTo>
                  <a:lnTo>
                    <a:pt x="350266" y="58369"/>
                  </a:lnTo>
                  <a:lnTo>
                    <a:pt x="394042" y="58369"/>
                  </a:lnTo>
                  <a:lnTo>
                    <a:pt x="394042" y="43776"/>
                  </a:lnTo>
                  <a:close/>
                </a:path>
                <a:path w="540384" h="131445">
                  <a:moveTo>
                    <a:pt x="394055" y="102158"/>
                  </a:moveTo>
                  <a:lnTo>
                    <a:pt x="335673" y="102158"/>
                  </a:lnTo>
                  <a:lnTo>
                    <a:pt x="335673" y="116751"/>
                  </a:lnTo>
                  <a:lnTo>
                    <a:pt x="394055" y="116751"/>
                  </a:lnTo>
                  <a:lnTo>
                    <a:pt x="394055" y="102158"/>
                  </a:lnTo>
                  <a:close/>
                </a:path>
                <a:path w="540384" h="131445">
                  <a:moveTo>
                    <a:pt x="408647" y="0"/>
                  </a:moveTo>
                  <a:lnTo>
                    <a:pt x="394055" y="0"/>
                  </a:lnTo>
                  <a:lnTo>
                    <a:pt x="394055" y="14592"/>
                  </a:lnTo>
                  <a:lnTo>
                    <a:pt x="408647" y="14592"/>
                  </a:lnTo>
                  <a:lnTo>
                    <a:pt x="408647" y="0"/>
                  </a:lnTo>
                  <a:close/>
                </a:path>
                <a:path w="540384" h="131445">
                  <a:moveTo>
                    <a:pt x="423240" y="87566"/>
                  </a:moveTo>
                  <a:lnTo>
                    <a:pt x="394055" y="87566"/>
                  </a:lnTo>
                  <a:lnTo>
                    <a:pt x="394055" y="102158"/>
                  </a:lnTo>
                  <a:lnTo>
                    <a:pt x="408647" y="102158"/>
                  </a:lnTo>
                  <a:lnTo>
                    <a:pt x="408647" y="116751"/>
                  </a:lnTo>
                  <a:lnTo>
                    <a:pt x="423240" y="116751"/>
                  </a:lnTo>
                  <a:lnTo>
                    <a:pt x="423240" y="102158"/>
                  </a:lnTo>
                  <a:lnTo>
                    <a:pt x="423240" y="87566"/>
                  </a:lnTo>
                  <a:close/>
                </a:path>
                <a:path w="540384" h="131445">
                  <a:moveTo>
                    <a:pt x="452424" y="87566"/>
                  </a:moveTo>
                  <a:lnTo>
                    <a:pt x="437832" y="87566"/>
                  </a:lnTo>
                  <a:lnTo>
                    <a:pt x="437832" y="102158"/>
                  </a:lnTo>
                  <a:lnTo>
                    <a:pt x="452424" y="102158"/>
                  </a:lnTo>
                  <a:lnTo>
                    <a:pt x="452424" y="87566"/>
                  </a:lnTo>
                  <a:close/>
                </a:path>
                <a:path w="540384" h="131445">
                  <a:moveTo>
                    <a:pt x="467029" y="43776"/>
                  </a:moveTo>
                  <a:lnTo>
                    <a:pt x="423240" y="43776"/>
                  </a:lnTo>
                  <a:lnTo>
                    <a:pt x="423240" y="29184"/>
                  </a:lnTo>
                  <a:lnTo>
                    <a:pt x="408647" y="29184"/>
                  </a:lnTo>
                  <a:lnTo>
                    <a:pt x="408647" y="43776"/>
                  </a:lnTo>
                  <a:lnTo>
                    <a:pt x="408647" y="58369"/>
                  </a:lnTo>
                  <a:lnTo>
                    <a:pt x="467029" y="58369"/>
                  </a:lnTo>
                  <a:lnTo>
                    <a:pt x="467029" y="43776"/>
                  </a:lnTo>
                  <a:close/>
                </a:path>
                <a:path w="540384" h="131445">
                  <a:moveTo>
                    <a:pt x="481622" y="87566"/>
                  </a:moveTo>
                  <a:lnTo>
                    <a:pt x="467029" y="87566"/>
                  </a:lnTo>
                  <a:lnTo>
                    <a:pt x="467029" y="102158"/>
                  </a:lnTo>
                  <a:lnTo>
                    <a:pt x="467029" y="116751"/>
                  </a:lnTo>
                  <a:lnTo>
                    <a:pt x="481622" y="116751"/>
                  </a:lnTo>
                  <a:lnTo>
                    <a:pt x="481622" y="102158"/>
                  </a:lnTo>
                  <a:lnTo>
                    <a:pt x="481622" y="87566"/>
                  </a:lnTo>
                  <a:close/>
                </a:path>
                <a:path w="540384" h="131445">
                  <a:moveTo>
                    <a:pt x="496214" y="58381"/>
                  </a:moveTo>
                  <a:lnTo>
                    <a:pt x="408647" y="58381"/>
                  </a:lnTo>
                  <a:lnTo>
                    <a:pt x="408647" y="72961"/>
                  </a:lnTo>
                  <a:lnTo>
                    <a:pt x="394055" y="72961"/>
                  </a:lnTo>
                  <a:lnTo>
                    <a:pt x="394055" y="87553"/>
                  </a:lnTo>
                  <a:lnTo>
                    <a:pt x="423240" y="87553"/>
                  </a:lnTo>
                  <a:lnTo>
                    <a:pt x="423240" y="72961"/>
                  </a:lnTo>
                  <a:lnTo>
                    <a:pt x="467029" y="72961"/>
                  </a:lnTo>
                  <a:lnTo>
                    <a:pt x="467029" y="87553"/>
                  </a:lnTo>
                  <a:lnTo>
                    <a:pt x="481622" y="87553"/>
                  </a:lnTo>
                  <a:lnTo>
                    <a:pt x="481622" y="72961"/>
                  </a:lnTo>
                  <a:lnTo>
                    <a:pt x="496214" y="72961"/>
                  </a:lnTo>
                  <a:lnTo>
                    <a:pt x="496214" y="58381"/>
                  </a:lnTo>
                  <a:close/>
                </a:path>
                <a:path w="540384" h="131445">
                  <a:moveTo>
                    <a:pt x="496214" y="0"/>
                  </a:moveTo>
                  <a:lnTo>
                    <a:pt x="437832" y="0"/>
                  </a:lnTo>
                  <a:lnTo>
                    <a:pt x="437832" y="14592"/>
                  </a:lnTo>
                  <a:lnTo>
                    <a:pt x="437832" y="29184"/>
                  </a:lnTo>
                  <a:lnTo>
                    <a:pt x="452424" y="29184"/>
                  </a:lnTo>
                  <a:lnTo>
                    <a:pt x="452424" y="14592"/>
                  </a:lnTo>
                  <a:lnTo>
                    <a:pt x="496214" y="14592"/>
                  </a:lnTo>
                  <a:lnTo>
                    <a:pt x="496214" y="0"/>
                  </a:lnTo>
                  <a:close/>
                </a:path>
                <a:path w="540384" h="131445">
                  <a:moveTo>
                    <a:pt x="525399" y="58381"/>
                  </a:moveTo>
                  <a:lnTo>
                    <a:pt x="510806" y="58381"/>
                  </a:lnTo>
                  <a:lnTo>
                    <a:pt x="510806" y="72961"/>
                  </a:lnTo>
                  <a:lnTo>
                    <a:pt x="525399" y="72961"/>
                  </a:lnTo>
                  <a:lnTo>
                    <a:pt x="525399" y="58381"/>
                  </a:lnTo>
                  <a:close/>
                </a:path>
                <a:path w="540384" h="131445">
                  <a:moveTo>
                    <a:pt x="525399" y="0"/>
                  </a:moveTo>
                  <a:lnTo>
                    <a:pt x="510806" y="0"/>
                  </a:lnTo>
                  <a:lnTo>
                    <a:pt x="510806" y="14592"/>
                  </a:lnTo>
                  <a:lnTo>
                    <a:pt x="525399" y="14592"/>
                  </a:lnTo>
                  <a:lnTo>
                    <a:pt x="525399" y="0"/>
                  </a:lnTo>
                  <a:close/>
                </a:path>
                <a:path w="540384" h="131445">
                  <a:moveTo>
                    <a:pt x="539991" y="72961"/>
                  </a:moveTo>
                  <a:lnTo>
                    <a:pt x="525399" y="72961"/>
                  </a:lnTo>
                  <a:lnTo>
                    <a:pt x="525399" y="87553"/>
                  </a:lnTo>
                  <a:lnTo>
                    <a:pt x="539991" y="87553"/>
                  </a:lnTo>
                  <a:lnTo>
                    <a:pt x="539991" y="72961"/>
                  </a:lnTo>
                  <a:close/>
                </a:path>
                <a:path w="540384" h="131445">
                  <a:moveTo>
                    <a:pt x="540004" y="87566"/>
                  </a:moveTo>
                  <a:lnTo>
                    <a:pt x="496214" y="87566"/>
                  </a:lnTo>
                  <a:lnTo>
                    <a:pt x="496214" y="102158"/>
                  </a:lnTo>
                  <a:lnTo>
                    <a:pt x="540004" y="102158"/>
                  </a:lnTo>
                  <a:lnTo>
                    <a:pt x="540004" y="87566"/>
                  </a:lnTo>
                  <a:close/>
                </a:path>
                <a:path w="540384" h="131445">
                  <a:moveTo>
                    <a:pt x="540004" y="29184"/>
                  </a:moveTo>
                  <a:lnTo>
                    <a:pt x="539991" y="14592"/>
                  </a:lnTo>
                  <a:lnTo>
                    <a:pt x="525399" y="14592"/>
                  </a:lnTo>
                  <a:lnTo>
                    <a:pt x="525399" y="29184"/>
                  </a:lnTo>
                  <a:lnTo>
                    <a:pt x="510806" y="29184"/>
                  </a:lnTo>
                  <a:lnTo>
                    <a:pt x="510806" y="43776"/>
                  </a:lnTo>
                  <a:lnTo>
                    <a:pt x="525399" y="43776"/>
                  </a:lnTo>
                  <a:lnTo>
                    <a:pt x="525399" y="58369"/>
                  </a:lnTo>
                  <a:lnTo>
                    <a:pt x="539991" y="58369"/>
                  </a:lnTo>
                  <a:lnTo>
                    <a:pt x="539991" y="43776"/>
                  </a:lnTo>
                  <a:lnTo>
                    <a:pt x="540004" y="29184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105523" y="6156769"/>
              <a:ext cx="540385" cy="73025"/>
            </a:xfrm>
            <a:custGeom>
              <a:avLst/>
              <a:gdLst/>
              <a:ahLst/>
              <a:cxnLst/>
              <a:rect l="l" t="t" r="r" b="b"/>
              <a:pathLst>
                <a:path w="540384" h="73025">
                  <a:moveTo>
                    <a:pt x="14592" y="14592"/>
                  </a:moveTo>
                  <a:lnTo>
                    <a:pt x="0" y="14592"/>
                  </a:lnTo>
                  <a:lnTo>
                    <a:pt x="0" y="29171"/>
                  </a:lnTo>
                  <a:lnTo>
                    <a:pt x="0" y="43764"/>
                  </a:lnTo>
                  <a:lnTo>
                    <a:pt x="14592" y="43764"/>
                  </a:lnTo>
                  <a:lnTo>
                    <a:pt x="14592" y="29171"/>
                  </a:lnTo>
                  <a:lnTo>
                    <a:pt x="14592" y="14592"/>
                  </a:lnTo>
                  <a:close/>
                </a:path>
                <a:path w="540384" h="73025">
                  <a:moveTo>
                    <a:pt x="72974" y="14592"/>
                  </a:moveTo>
                  <a:lnTo>
                    <a:pt x="29184" y="14592"/>
                  </a:lnTo>
                  <a:lnTo>
                    <a:pt x="29184" y="29171"/>
                  </a:lnTo>
                  <a:lnTo>
                    <a:pt x="29184" y="43764"/>
                  </a:lnTo>
                  <a:lnTo>
                    <a:pt x="72974" y="43764"/>
                  </a:lnTo>
                  <a:lnTo>
                    <a:pt x="72974" y="29171"/>
                  </a:lnTo>
                  <a:lnTo>
                    <a:pt x="72974" y="14592"/>
                  </a:lnTo>
                  <a:close/>
                </a:path>
                <a:path w="540384" h="73025">
                  <a:moveTo>
                    <a:pt x="102158" y="43776"/>
                  </a:moveTo>
                  <a:lnTo>
                    <a:pt x="87566" y="43776"/>
                  </a:lnTo>
                  <a:lnTo>
                    <a:pt x="87566" y="58369"/>
                  </a:lnTo>
                  <a:lnTo>
                    <a:pt x="14592" y="58369"/>
                  </a:lnTo>
                  <a:lnTo>
                    <a:pt x="14592" y="43776"/>
                  </a:lnTo>
                  <a:lnTo>
                    <a:pt x="0" y="43776"/>
                  </a:lnTo>
                  <a:lnTo>
                    <a:pt x="0" y="58369"/>
                  </a:lnTo>
                  <a:lnTo>
                    <a:pt x="0" y="72961"/>
                  </a:lnTo>
                  <a:lnTo>
                    <a:pt x="102158" y="72961"/>
                  </a:lnTo>
                  <a:lnTo>
                    <a:pt x="102158" y="58369"/>
                  </a:lnTo>
                  <a:lnTo>
                    <a:pt x="102158" y="43776"/>
                  </a:lnTo>
                  <a:close/>
                </a:path>
                <a:path w="540384" h="73025">
                  <a:moveTo>
                    <a:pt x="102158" y="0"/>
                  </a:moveTo>
                  <a:lnTo>
                    <a:pt x="87566" y="0"/>
                  </a:lnTo>
                  <a:lnTo>
                    <a:pt x="87566" y="14592"/>
                  </a:lnTo>
                  <a:lnTo>
                    <a:pt x="87566" y="29171"/>
                  </a:lnTo>
                  <a:lnTo>
                    <a:pt x="87566" y="43764"/>
                  </a:lnTo>
                  <a:lnTo>
                    <a:pt x="102158" y="43764"/>
                  </a:lnTo>
                  <a:lnTo>
                    <a:pt x="102158" y="29171"/>
                  </a:lnTo>
                  <a:lnTo>
                    <a:pt x="102158" y="14592"/>
                  </a:lnTo>
                  <a:lnTo>
                    <a:pt x="102158" y="0"/>
                  </a:lnTo>
                  <a:close/>
                </a:path>
                <a:path w="540384" h="73025">
                  <a:moveTo>
                    <a:pt x="131343" y="29171"/>
                  </a:moveTo>
                  <a:lnTo>
                    <a:pt x="116751" y="29171"/>
                  </a:lnTo>
                  <a:lnTo>
                    <a:pt x="116751" y="43764"/>
                  </a:lnTo>
                  <a:lnTo>
                    <a:pt x="131343" y="43764"/>
                  </a:lnTo>
                  <a:lnTo>
                    <a:pt x="131343" y="29171"/>
                  </a:lnTo>
                  <a:close/>
                </a:path>
                <a:path w="540384" h="73025">
                  <a:moveTo>
                    <a:pt x="131343" y="0"/>
                  </a:moveTo>
                  <a:lnTo>
                    <a:pt x="116751" y="0"/>
                  </a:lnTo>
                  <a:lnTo>
                    <a:pt x="116751" y="14592"/>
                  </a:lnTo>
                  <a:lnTo>
                    <a:pt x="131343" y="14592"/>
                  </a:lnTo>
                  <a:lnTo>
                    <a:pt x="131343" y="0"/>
                  </a:lnTo>
                  <a:close/>
                </a:path>
                <a:path w="540384" h="73025">
                  <a:moveTo>
                    <a:pt x="160528" y="0"/>
                  </a:moveTo>
                  <a:lnTo>
                    <a:pt x="145935" y="0"/>
                  </a:lnTo>
                  <a:lnTo>
                    <a:pt x="145935" y="14592"/>
                  </a:lnTo>
                  <a:lnTo>
                    <a:pt x="160528" y="14592"/>
                  </a:lnTo>
                  <a:lnTo>
                    <a:pt x="160528" y="0"/>
                  </a:lnTo>
                  <a:close/>
                </a:path>
                <a:path w="540384" h="73025">
                  <a:moveTo>
                    <a:pt x="175133" y="29171"/>
                  </a:moveTo>
                  <a:lnTo>
                    <a:pt x="160540" y="29171"/>
                  </a:lnTo>
                  <a:lnTo>
                    <a:pt x="160540" y="43764"/>
                  </a:lnTo>
                  <a:lnTo>
                    <a:pt x="175133" y="43764"/>
                  </a:lnTo>
                  <a:lnTo>
                    <a:pt x="175133" y="29171"/>
                  </a:lnTo>
                  <a:close/>
                </a:path>
                <a:path w="540384" h="73025">
                  <a:moveTo>
                    <a:pt x="218922" y="29171"/>
                  </a:moveTo>
                  <a:lnTo>
                    <a:pt x="204330" y="29171"/>
                  </a:lnTo>
                  <a:lnTo>
                    <a:pt x="204330" y="43764"/>
                  </a:lnTo>
                  <a:lnTo>
                    <a:pt x="218922" y="43764"/>
                  </a:lnTo>
                  <a:lnTo>
                    <a:pt x="218922" y="29171"/>
                  </a:lnTo>
                  <a:close/>
                </a:path>
                <a:path w="540384" h="73025">
                  <a:moveTo>
                    <a:pt x="218922" y="0"/>
                  </a:moveTo>
                  <a:lnTo>
                    <a:pt x="175133" y="0"/>
                  </a:lnTo>
                  <a:lnTo>
                    <a:pt x="175133" y="14592"/>
                  </a:lnTo>
                  <a:lnTo>
                    <a:pt x="218922" y="14592"/>
                  </a:lnTo>
                  <a:lnTo>
                    <a:pt x="218922" y="0"/>
                  </a:lnTo>
                  <a:close/>
                </a:path>
                <a:path w="540384" h="73025">
                  <a:moveTo>
                    <a:pt x="233514" y="58369"/>
                  </a:moveTo>
                  <a:lnTo>
                    <a:pt x="204330" y="58369"/>
                  </a:lnTo>
                  <a:lnTo>
                    <a:pt x="204330" y="43776"/>
                  </a:lnTo>
                  <a:lnTo>
                    <a:pt x="175133" y="43776"/>
                  </a:lnTo>
                  <a:lnTo>
                    <a:pt x="175133" y="58369"/>
                  </a:lnTo>
                  <a:lnTo>
                    <a:pt x="160540" y="58369"/>
                  </a:lnTo>
                  <a:lnTo>
                    <a:pt x="160540" y="43776"/>
                  </a:lnTo>
                  <a:lnTo>
                    <a:pt x="131356" y="43776"/>
                  </a:lnTo>
                  <a:lnTo>
                    <a:pt x="131356" y="58369"/>
                  </a:lnTo>
                  <a:lnTo>
                    <a:pt x="131356" y="72961"/>
                  </a:lnTo>
                  <a:lnTo>
                    <a:pt x="233514" y="72961"/>
                  </a:lnTo>
                  <a:lnTo>
                    <a:pt x="233514" y="58369"/>
                  </a:lnTo>
                  <a:close/>
                </a:path>
                <a:path w="540384" h="73025">
                  <a:moveTo>
                    <a:pt x="248107" y="43776"/>
                  </a:moveTo>
                  <a:lnTo>
                    <a:pt x="233514" y="43776"/>
                  </a:lnTo>
                  <a:lnTo>
                    <a:pt x="233514" y="58369"/>
                  </a:lnTo>
                  <a:lnTo>
                    <a:pt x="248107" y="58369"/>
                  </a:lnTo>
                  <a:lnTo>
                    <a:pt x="248107" y="43776"/>
                  </a:lnTo>
                  <a:close/>
                </a:path>
                <a:path w="540384" h="73025">
                  <a:moveTo>
                    <a:pt x="248107" y="0"/>
                  </a:moveTo>
                  <a:lnTo>
                    <a:pt x="233514" y="0"/>
                  </a:lnTo>
                  <a:lnTo>
                    <a:pt x="233514" y="14592"/>
                  </a:lnTo>
                  <a:lnTo>
                    <a:pt x="248107" y="14592"/>
                  </a:lnTo>
                  <a:lnTo>
                    <a:pt x="248107" y="0"/>
                  </a:lnTo>
                  <a:close/>
                </a:path>
                <a:path w="540384" h="73025">
                  <a:moveTo>
                    <a:pt x="262699" y="58369"/>
                  </a:moveTo>
                  <a:lnTo>
                    <a:pt x="248107" y="58369"/>
                  </a:lnTo>
                  <a:lnTo>
                    <a:pt x="248107" y="72961"/>
                  </a:lnTo>
                  <a:lnTo>
                    <a:pt x="262699" y="72961"/>
                  </a:lnTo>
                  <a:lnTo>
                    <a:pt x="262699" y="58369"/>
                  </a:lnTo>
                  <a:close/>
                </a:path>
                <a:path w="540384" h="73025">
                  <a:moveTo>
                    <a:pt x="262699" y="14592"/>
                  </a:moveTo>
                  <a:lnTo>
                    <a:pt x="248107" y="14592"/>
                  </a:lnTo>
                  <a:lnTo>
                    <a:pt x="248107" y="29171"/>
                  </a:lnTo>
                  <a:lnTo>
                    <a:pt x="262699" y="29171"/>
                  </a:lnTo>
                  <a:lnTo>
                    <a:pt x="262699" y="14592"/>
                  </a:lnTo>
                  <a:close/>
                </a:path>
                <a:path w="540384" h="73025">
                  <a:moveTo>
                    <a:pt x="277291" y="43776"/>
                  </a:moveTo>
                  <a:lnTo>
                    <a:pt x="262699" y="43776"/>
                  </a:lnTo>
                  <a:lnTo>
                    <a:pt x="262699" y="58369"/>
                  </a:lnTo>
                  <a:lnTo>
                    <a:pt x="277291" y="58369"/>
                  </a:lnTo>
                  <a:lnTo>
                    <a:pt x="277291" y="43776"/>
                  </a:lnTo>
                  <a:close/>
                </a:path>
                <a:path w="540384" h="73025">
                  <a:moveTo>
                    <a:pt x="291884" y="0"/>
                  </a:moveTo>
                  <a:lnTo>
                    <a:pt x="262699" y="0"/>
                  </a:lnTo>
                  <a:lnTo>
                    <a:pt x="262699" y="14592"/>
                  </a:lnTo>
                  <a:lnTo>
                    <a:pt x="277291" y="14592"/>
                  </a:lnTo>
                  <a:lnTo>
                    <a:pt x="277291" y="29171"/>
                  </a:lnTo>
                  <a:lnTo>
                    <a:pt x="291884" y="29171"/>
                  </a:lnTo>
                  <a:lnTo>
                    <a:pt x="291884" y="14592"/>
                  </a:lnTo>
                  <a:lnTo>
                    <a:pt x="291884" y="0"/>
                  </a:lnTo>
                  <a:close/>
                </a:path>
                <a:path w="540384" h="73025">
                  <a:moveTo>
                    <a:pt x="321081" y="43776"/>
                  </a:moveTo>
                  <a:lnTo>
                    <a:pt x="291896" y="43776"/>
                  </a:lnTo>
                  <a:lnTo>
                    <a:pt x="291896" y="58369"/>
                  </a:lnTo>
                  <a:lnTo>
                    <a:pt x="291896" y="72961"/>
                  </a:lnTo>
                  <a:lnTo>
                    <a:pt x="306489" y="72961"/>
                  </a:lnTo>
                  <a:lnTo>
                    <a:pt x="306489" y="58369"/>
                  </a:lnTo>
                  <a:lnTo>
                    <a:pt x="321081" y="58369"/>
                  </a:lnTo>
                  <a:lnTo>
                    <a:pt x="321081" y="43776"/>
                  </a:lnTo>
                  <a:close/>
                </a:path>
                <a:path w="540384" h="73025">
                  <a:moveTo>
                    <a:pt x="321081" y="14592"/>
                  </a:moveTo>
                  <a:lnTo>
                    <a:pt x="306489" y="14592"/>
                  </a:lnTo>
                  <a:lnTo>
                    <a:pt x="306489" y="29171"/>
                  </a:lnTo>
                  <a:lnTo>
                    <a:pt x="321081" y="29171"/>
                  </a:lnTo>
                  <a:lnTo>
                    <a:pt x="321081" y="14592"/>
                  </a:lnTo>
                  <a:close/>
                </a:path>
                <a:path w="540384" h="73025">
                  <a:moveTo>
                    <a:pt x="335673" y="29171"/>
                  </a:moveTo>
                  <a:lnTo>
                    <a:pt x="321081" y="29171"/>
                  </a:lnTo>
                  <a:lnTo>
                    <a:pt x="321081" y="43764"/>
                  </a:lnTo>
                  <a:lnTo>
                    <a:pt x="335673" y="43764"/>
                  </a:lnTo>
                  <a:lnTo>
                    <a:pt x="335673" y="29171"/>
                  </a:lnTo>
                  <a:close/>
                </a:path>
                <a:path w="540384" h="73025">
                  <a:moveTo>
                    <a:pt x="350266" y="14592"/>
                  </a:moveTo>
                  <a:lnTo>
                    <a:pt x="335673" y="14592"/>
                  </a:lnTo>
                  <a:lnTo>
                    <a:pt x="335673" y="29171"/>
                  </a:lnTo>
                  <a:lnTo>
                    <a:pt x="350266" y="29171"/>
                  </a:lnTo>
                  <a:lnTo>
                    <a:pt x="350266" y="14592"/>
                  </a:lnTo>
                  <a:close/>
                </a:path>
                <a:path w="540384" h="73025">
                  <a:moveTo>
                    <a:pt x="364858" y="29171"/>
                  </a:moveTo>
                  <a:lnTo>
                    <a:pt x="350266" y="29171"/>
                  </a:lnTo>
                  <a:lnTo>
                    <a:pt x="350266" y="43764"/>
                  </a:lnTo>
                  <a:lnTo>
                    <a:pt x="364858" y="43764"/>
                  </a:lnTo>
                  <a:lnTo>
                    <a:pt x="364858" y="29171"/>
                  </a:lnTo>
                  <a:close/>
                </a:path>
                <a:path w="540384" h="73025">
                  <a:moveTo>
                    <a:pt x="394042" y="0"/>
                  </a:moveTo>
                  <a:lnTo>
                    <a:pt x="350266" y="0"/>
                  </a:lnTo>
                  <a:lnTo>
                    <a:pt x="350266" y="14592"/>
                  </a:lnTo>
                  <a:lnTo>
                    <a:pt x="364858" y="14592"/>
                  </a:lnTo>
                  <a:lnTo>
                    <a:pt x="364858" y="29171"/>
                  </a:lnTo>
                  <a:lnTo>
                    <a:pt x="379450" y="29171"/>
                  </a:lnTo>
                  <a:lnTo>
                    <a:pt x="379450" y="14592"/>
                  </a:lnTo>
                  <a:lnTo>
                    <a:pt x="394042" y="14592"/>
                  </a:lnTo>
                  <a:lnTo>
                    <a:pt x="394042" y="0"/>
                  </a:lnTo>
                  <a:close/>
                </a:path>
                <a:path w="540384" h="73025">
                  <a:moveTo>
                    <a:pt x="452424" y="58369"/>
                  </a:moveTo>
                  <a:lnTo>
                    <a:pt x="437832" y="58369"/>
                  </a:lnTo>
                  <a:lnTo>
                    <a:pt x="437832" y="43776"/>
                  </a:lnTo>
                  <a:lnTo>
                    <a:pt x="350266" y="43776"/>
                  </a:lnTo>
                  <a:lnTo>
                    <a:pt x="350266" y="58369"/>
                  </a:lnTo>
                  <a:lnTo>
                    <a:pt x="335673" y="58369"/>
                  </a:lnTo>
                  <a:lnTo>
                    <a:pt x="335673" y="72961"/>
                  </a:lnTo>
                  <a:lnTo>
                    <a:pt x="379463" y="72961"/>
                  </a:lnTo>
                  <a:lnTo>
                    <a:pt x="379463" y="58369"/>
                  </a:lnTo>
                  <a:lnTo>
                    <a:pt x="408647" y="58369"/>
                  </a:lnTo>
                  <a:lnTo>
                    <a:pt x="408647" y="72961"/>
                  </a:lnTo>
                  <a:lnTo>
                    <a:pt x="452424" y="72961"/>
                  </a:lnTo>
                  <a:lnTo>
                    <a:pt x="452424" y="58369"/>
                  </a:lnTo>
                  <a:close/>
                </a:path>
                <a:path w="540384" h="73025">
                  <a:moveTo>
                    <a:pt x="496214" y="43776"/>
                  </a:moveTo>
                  <a:lnTo>
                    <a:pt x="467029" y="43776"/>
                  </a:lnTo>
                  <a:lnTo>
                    <a:pt x="467029" y="58369"/>
                  </a:lnTo>
                  <a:lnTo>
                    <a:pt x="467029" y="72961"/>
                  </a:lnTo>
                  <a:lnTo>
                    <a:pt x="481622" y="72961"/>
                  </a:lnTo>
                  <a:lnTo>
                    <a:pt x="481622" y="58369"/>
                  </a:lnTo>
                  <a:lnTo>
                    <a:pt x="496214" y="58369"/>
                  </a:lnTo>
                  <a:lnTo>
                    <a:pt x="496214" y="43776"/>
                  </a:lnTo>
                  <a:close/>
                </a:path>
                <a:path w="540384" h="73025">
                  <a:moveTo>
                    <a:pt x="496214" y="0"/>
                  </a:moveTo>
                  <a:lnTo>
                    <a:pt x="408647" y="0"/>
                  </a:lnTo>
                  <a:lnTo>
                    <a:pt x="408647" y="14592"/>
                  </a:lnTo>
                  <a:lnTo>
                    <a:pt x="394055" y="14592"/>
                  </a:lnTo>
                  <a:lnTo>
                    <a:pt x="394055" y="29171"/>
                  </a:lnTo>
                  <a:lnTo>
                    <a:pt x="408647" y="29171"/>
                  </a:lnTo>
                  <a:lnTo>
                    <a:pt x="408647" y="43764"/>
                  </a:lnTo>
                  <a:lnTo>
                    <a:pt x="423240" y="43764"/>
                  </a:lnTo>
                  <a:lnTo>
                    <a:pt x="423240" y="29171"/>
                  </a:lnTo>
                  <a:lnTo>
                    <a:pt x="437845" y="29171"/>
                  </a:lnTo>
                  <a:lnTo>
                    <a:pt x="437845" y="14592"/>
                  </a:lnTo>
                  <a:lnTo>
                    <a:pt x="467029" y="14592"/>
                  </a:lnTo>
                  <a:lnTo>
                    <a:pt x="467029" y="29171"/>
                  </a:lnTo>
                  <a:lnTo>
                    <a:pt x="452424" y="29171"/>
                  </a:lnTo>
                  <a:lnTo>
                    <a:pt x="452424" y="43764"/>
                  </a:lnTo>
                  <a:lnTo>
                    <a:pt x="481609" y="43764"/>
                  </a:lnTo>
                  <a:lnTo>
                    <a:pt x="481609" y="29171"/>
                  </a:lnTo>
                  <a:lnTo>
                    <a:pt x="481622" y="14592"/>
                  </a:lnTo>
                  <a:lnTo>
                    <a:pt x="496214" y="14592"/>
                  </a:lnTo>
                  <a:lnTo>
                    <a:pt x="496214" y="0"/>
                  </a:lnTo>
                  <a:close/>
                </a:path>
                <a:path w="540384" h="73025">
                  <a:moveTo>
                    <a:pt x="540004" y="58369"/>
                  </a:moveTo>
                  <a:lnTo>
                    <a:pt x="525399" y="58369"/>
                  </a:lnTo>
                  <a:lnTo>
                    <a:pt x="525399" y="43776"/>
                  </a:lnTo>
                  <a:lnTo>
                    <a:pt x="510806" y="43776"/>
                  </a:lnTo>
                  <a:lnTo>
                    <a:pt x="510806" y="58369"/>
                  </a:lnTo>
                  <a:lnTo>
                    <a:pt x="510806" y="72961"/>
                  </a:lnTo>
                  <a:lnTo>
                    <a:pt x="540004" y="72961"/>
                  </a:lnTo>
                  <a:lnTo>
                    <a:pt x="540004" y="58369"/>
                  </a:lnTo>
                  <a:close/>
                </a:path>
                <a:path w="540384" h="73025">
                  <a:moveTo>
                    <a:pt x="540004" y="14592"/>
                  </a:moveTo>
                  <a:lnTo>
                    <a:pt x="496214" y="14592"/>
                  </a:lnTo>
                  <a:lnTo>
                    <a:pt x="496214" y="29171"/>
                  </a:lnTo>
                  <a:lnTo>
                    <a:pt x="525399" y="29171"/>
                  </a:lnTo>
                  <a:lnTo>
                    <a:pt x="525399" y="43764"/>
                  </a:lnTo>
                  <a:lnTo>
                    <a:pt x="539991" y="43764"/>
                  </a:lnTo>
                  <a:lnTo>
                    <a:pt x="539991" y="29171"/>
                  </a:lnTo>
                  <a:lnTo>
                    <a:pt x="540004" y="14592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312520" y="5896737"/>
              <a:ext cx="126364" cy="126364"/>
            </a:xfrm>
            <a:custGeom>
              <a:avLst/>
              <a:gdLst/>
              <a:ahLst/>
              <a:cxnLst/>
              <a:rect l="l" t="t" r="r" b="b"/>
              <a:pathLst>
                <a:path w="126365" h="126364">
                  <a:moveTo>
                    <a:pt x="125996" y="7835"/>
                  </a:moveTo>
                  <a:lnTo>
                    <a:pt x="118160" y="0"/>
                  </a:lnTo>
                  <a:lnTo>
                    <a:pt x="7823" y="0"/>
                  </a:lnTo>
                  <a:lnTo>
                    <a:pt x="0" y="7835"/>
                  </a:lnTo>
                  <a:lnTo>
                    <a:pt x="0" y="118160"/>
                  </a:lnTo>
                  <a:lnTo>
                    <a:pt x="7823" y="125996"/>
                  </a:lnTo>
                  <a:lnTo>
                    <a:pt x="108496" y="125996"/>
                  </a:lnTo>
                  <a:lnTo>
                    <a:pt x="118160" y="125996"/>
                  </a:lnTo>
                  <a:lnTo>
                    <a:pt x="125996" y="118160"/>
                  </a:lnTo>
                  <a:lnTo>
                    <a:pt x="125996" y="78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319274" y="5903488"/>
              <a:ext cx="113030" cy="113030"/>
            </a:xfrm>
            <a:custGeom>
              <a:avLst/>
              <a:gdLst/>
              <a:ahLst/>
              <a:cxnLst/>
              <a:rect l="l" t="t" r="r" b="b"/>
              <a:pathLst>
                <a:path w="113029" h="113029">
                  <a:moveTo>
                    <a:pt x="94996" y="112496"/>
                  </a:moveTo>
                  <a:lnTo>
                    <a:pt x="17500" y="112496"/>
                  </a:lnTo>
                  <a:lnTo>
                    <a:pt x="7835" y="112496"/>
                  </a:lnTo>
                  <a:lnTo>
                    <a:pt x="0" y="104660"/>
                  </a:lnTo>
                  <a:lnTo>
                    <a:pt x="0" y="94996"/>
                  </a:lnTo>
                  <a:lnTo>
                    <a:pt x="0" y="17500"/>
                  </a:lnTo>
                  <a:lnTo>
                    <a:pt x="0" y="7835"/>
                  </a:lnTo>
                  <a:lnTo>
                    <a:pt x="7835" y="0"/>
                  </a:lnTo>
                  <a:lnTo>
                    <a:pt x="17500" y="0"/>
                  </a:lnTo>
                  <a:lnTo>
                    <a:pt x="94996" y="0"/>
                  </a:lnTo>
                  <a:lnTo>
                    <a:pt x="104660" y="0"/>
                  </a:lnTo>
                  <a:lnTo>
                    <a:pt x="112496" y="7835"/>
                  </a:lnTo>
                  <a:lnTo>
                    <a:pt x="112496" y="17500"/>
                  </a:lnTo>
                  <a:lnTo>
                    <a:pt x="112496" y="94996"/>
                  </a:lnTo>
                  <a:lnTo>
                    <a:pt x="112496" y="104660"/>
                  </a:lnTo>
                  <a:lnTo>
                    <a:pt x="104660" y="112496"/>
                  </a:lnTo>
                  <a:lnTo>
                    <a:pt x="94996" y="112496"/>
                  </a:lnTo>
                  <a:close/>
                </a:path>
              </a:pathLst>
            </a:custGeom>
            <a:ln w="3175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356581" y="5950482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50" y="45250"/>
                  </a:moveTo>
                  <a:close/>
                </a:path>
                <a:path w="45720" h="45720">
                  <a:moveTo>
                    <a:pt x="45313" y="45250"/>
                  </a:moveTo>
                  <a:close/>
                </a:path>
                <a:path w="45720" h="45720">
                  <a:moveTo>
                    <a:pt x="9093" y="38"/>
                  </a:moveTo>
                  <a:lnTo>
                    <a:pt x="50" y="38"/>
                  </a:lnTo>
                  <a:lnTo>
                    <a:pt x="50" y="45250"/>
                  </a:lnTo>
                  <a:lnTo>
                    <a:pt x="45250" y="45250"/>
                  </a:lnTo>
                  <a:lnTo>
                    <a:pt x="45250" y="27228"/>
                  </a:lnTo>
                  <a:lnTo>
                    <a:pt x="9093" y="27228"/>
                  </a:lnTo>
                  <a:lnTo>
                    <a:pt x="9093" y="38"/>
                  </a:lnTo>
                  <a:close/>
                </a:path>
                <a:path w="45720" h="45720">
                  <a:moveTo>
                    <a:pt x="45250" y="27165"/>
                  </a:moveTo>
                  <a:lnTo>
                    <a:pt x="9093" y="27165"/>
                  </a:lnTo>
                  <a:lnTo>
                    <a:pt x="45250" y="27228"/>
                  </a:lnTo>
                  <a:close/>
                </a:path>
                <a:path w="45720" h="45720">
                  <a:moveTo>
                    <a:pt x="45250" y="27089"/>
                  </a:moveTo>
                  <a:close/>
                </a:path>
                <a:path w="45720" h="45720">
                  <a:moveTo>
                    <a:pt x="50" y="0"/>
                  </a:moveTo>
                  <a:close/>
                </a:path>
              </a:pathLst>
            </a:custGeom>
            <a:solidFill>
              <a:srgbClr val="2B4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338496" y="5923668"/>
              <a:ext cx="45085" cy="45085"/>
            </a:xfrm>
            <a:custGeom>
              <a:avLst/>
              <a:gdLst/>
              <a:ahLst/>
              <a:cxnLst/>
              <a:rect l="l" t="t" r="r" b="b"/>
              <a:pathLst>
                <a:path w="45084" h="45085">
                  <a:moveTo>
                    <a:pt x="44932" y="63"/>
                  </a:moveTo>
                  <a:lnTo>
                    <a:pt x="63" y="63"/>
                  </a:lnTo>
                  <a:lnTo>
                    <a:pt x="76" y="44932"/>
                  </a:lnTo>
                  <a:lnTo>
                    <a:pt x="9623" y="44945"/>
                  </a:lnTo>
                  <a:lnTo>
                    <a:pt x="9448" y="41452"/>
                  </a:lnTo>
                  <a:lnTo>
                    <a:pt x="9728" y="38531"/>
                  </a:lnTo>
                  <a:lnTo>
                    <a:pt x="35432" y="10007"/>
                  </a:lnTo>
                  <a:lnTo>
                    <a:pt x="39890" y="9296"/>
                  </a:lnTo>
                  <a:lnTo>
                    <a:pt x="44932" y="9296"/>
                  </a:lnTo>
                  <a:lnTo>
                    <a:pt x="44932" y="63"/>
                  </a:lnTo>
                  <a:close/>
                </a:path>
                <a:path w="45084" h="45085">
                  <a:moveTo>
                    <a:pt x="44932" y="9296"/>
                  </a:moveTo>
                  <a:lnTo>
                    <a:pt x="39890" y="9296"/>
                  </a:lnTo>
                  <a:lnTo>
                    <a:pt x="44932" y="9499"/>
                  </a:lnTo>
                  <a:lnTo>
                    <a:pt x="44932" y="9296"/>
                  </a:lnTo>
                  <a:close/>
                </a:path>
                <a:path w="45084" h="45085">
                  <a:moveTo>
                    <a:pt x="63" y="0"/>
                  </a:moveTo>
                  <a:close/>
                </a:path>
                <a:path w="45084" h="45085">
                  <a:moveTo>
                    <a:pt x="44932" y="0"/>
                  </a:moveTo>
                  <a:close/>
                </a:path>
              </a:pathLst>
            </a:custGeom>
            <a:solidFill>
              <a:srgbClr val="D226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7379653" y="5935915"/>
              <a:ext cx="29845" cy="15875"/>
            </a:xfrm>
            <a:custGeom>
              <a:avLst/>
              <a:gdLst/>
              <a:ahLst/>
              <a:cxnLst/>
              <a:rect l="l" t="t" r="r" b="b"/>
              <a:pathLst>
                <a:path w="29845" h="15875">
                  <a:moveTo>
                    <a:pt x="14858" y="12"/>
                  </a:moveTo>
                  <a:lnTo>
                    <a:pt x="0" y="7874"/>
                  </a:lnTo>
                  <a:lnTo>
                    <a:pt x="13906" y="15659"/>
                  </a:lnTo>
                  <a:lnTo>
                    <a:pt x="14325" y="15836"/>
                  </a:lnTo>
                  <a:lnTo>
                    <a:pt x="29514" y="7645"/>
                  </a:lnTo>
                  <a:lnTo>
                    <a:pt x="25590" y="2540"/>
                  </a:lnTo>
                  <a:lnTo>
                    <a:pt x="20764" y="203"/>
                  </a:lnTo>
                  <a:lnTo>
                    <a:pt x="14858" y="12"/>
                  </a:lnTo>
                  <a:close/>
                </a:path>
              </a:pathLst>
            </a:custGeom>
            <a:solidFill>
              <a:srgbClr val="2B4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7395964" y="5947994"/>
              <a:ext cx="17145" cy="24130"/>
            </a:xfrm>
            <a:custGeom>
              <a:avLst/>
              <a:gdLst/>
              <a:ahLst/>
              <a:cxnLst/>
              <a:rect l="l" t="t" r="r" b="b"/>
              <a:pathLst>
                <a:path w="17145" h="24129">
                  <a:moveTo>
                    <a:pt x="15519" y="0"/>
                  </a:moveTo>
                  <a:lnTo>
                    <a:pt x="76" y="7924"/>
                  </a:lnTo>
                  <a:lnTo>
                    <a:pt x="0" y="23888"/>
                  </a:lnTo>
                  <a:lnTo>
                    <a:pt x="952" y="23787"/>
                  </a:lnTo>
                  <a:lnTo>
                    <a:pt x="16548" y="5156"/>
                  </a:lnTo>
                  <a:lnTo>
                    <a:pt x="16281" y="2755"/>
                  </a:lnTo>
                  <a:lnTo>
                    <a:pt x="16027" y="1511"/>
                  </a:lnTo>
                  <a:lnTo>
                    <a:pt x="15519" y="0"/>
                  </a:lnTo>
                  <a:close/>
                </a:path>
              </a:pathLst>
            </a:custGeom>
            <a:solidFill>
              <a:srgbClr val="D226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7376297" y="5947655"/>
              <a:ext cx="16510" cy="24765"/>
            </a:xfrm>
            <a:custGeom>
              <a:avLst/>
              <a:gdLst/>
              <a:ahLst/>
              <a:cxnLst/>
              <a:rect l="l" t="t" r="r" b="b"/>
              <a:pathLst>
                <a:path w="16509" h="24764">
                  <a:moveTo>
                    <a:pt x="1308" y="0"/>
                  </a:moveTo>
                  <a:lnTo>
                    <a:pt x="228" y="2997"/>
                  </a:lnTo>
                  <a:lnTo>
                    <a:pt x="0" y="5753"/>
                  </a:lnTo>
                  <a:lnTo>
                    <a:pt x="584" y="10769"/>
                  </a:lnTo>
                  <a:lnTo>
                    <a:pt x="16027" y="24168"/>
                  </a:lnTo>
                  <a:lnTo>
                    <a:pt x="15925" y="8077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38914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" name="object 47"/>
          <p:cNvGrpSpPr/>
          <p:nvPr/>
        </p:nvGrpSpPr>
        <p:grpSpPr>
          <a:xfrm>
            <a:off x="0" y="6767995"/>
            <a:ext cx="9180195" cy="72390"/>
            <a:chOff x="0" y="6767995"/>
            <a:chExt cx="9180195" cy="72390"/>
          </a:xfrm>
        </p:grpSpPr>
        <p:sp>
          <p:nvSpPr>
            <p:cNvPr id="48" name="object 48"/>
            <p:cNvSpPr/>
            <p:nvPr/>
          </p:nvSpPr>
          <p:spPr>
            <a:xfrm>
              <a:off x="0" y="6767995"/>
              <a:ext cx="9180195" cy="72390"/>
            </a:xfrm>
            <a:custGeom>
              <a:avLst/>
              <a:gdLst/>
              <a:ahLst/>
              <a:cxnLst/>
              <a:rect l="l" t="t" r="r" b="b"/>
              <a:pathLst>
                <a:path w="9180195" h="72390">
                  <a:moveTo>
                    <a:pt x="9179991" y="0"/>
                  </a:moveTo>
                  <a:lnTo>
                    <a:pt x="0" y="0"/>
                  </a:lnTo>
                  <a:lnTo>
                    <a:pt x="0" y="72008"/>
                  </a:lnTo>
                  <a:lnTo>
                    <a:pt x="9179991" y="72008"/>
                  </a:lnTo>
                  <a:lnTo>
                    <a:pt x="9179991" y="0"/>
                  </a:lnTo>
                  <a:close/>
                </a:path>
              </a:pathLst>
            </a:custGeom>
            <a:solidFill>
              <a:srgbClr val="2055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588004" y="6768000"/>
              <a:ext cx="2592070" cy="72390"/>
            </a:xfrm>
            <a:custGeom>
              <a:avLst/>
              <a:gdLst/>
              <a:ahLst/>
              <a:cxnLst/>
              <a:rect l="l" t="t" r="r" b="b"/>
              <a:pathLst>
                <a:path w="2592070" h="72390">
                  <a:moveTo>
                    <a:pt x="2591993" y="0"/>
                  </a:moveTo>
                  <a:lnTo>
                    <a:pt x="0" y="0"/>
                  </a:lnTo>
                  <a:lnTo>
                    <a:pt x="76199" y="72008"/>
                  </a:lnTo>
                  <a:lnTo>
                    <a:pt x="2591993" y="72008"/>
                  </a:lnTo>
                  <a:lnTo>
                    <a:pt x="2591993" y="0"/>
                  </a:lnTo>
                  <a:close/>
                </a:path>
              </a:pathLst>
            </a:custGeom>
            <a:solidFill>
              <a:srgbClr val="3891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7884000" y="6768000"/>
              <a:ext cx="1296035" cy="72390"/>
            </a:xfrm>
            <a:custGeom>
              <a:avLst/>
              <a:gdLst/>
              <a:ahLst/>
              <a:cxnLst/>
              <a:rect l="l" t="t" r="r" b="b"/>
              <a:pathLst>
                <a:path w="1296034" h="72390">
                  <a:moveTo>
                    <a:pt x="1295996" y="0"/>
                  </a:moveTo>
                  <a:lnTo>
                    <a:pt x="0" y="0"/>
                  </a:lnTo>
                  <a:lnTo>
                    <a:pt x="76200" y="72008"/>
                  </a:lnTo>
                  <a:lnTo>
                    <a:pt x="1295996" y="72008"/>
                  </a:lnTo>
                  <a:lnTo>
                    <a:pt x="1295996" y="0"/>
                  </a:lnTo>
                  <a:close/>
                </a:path>
              </a:pathLst>
            </a:custGeom>
            <a:solidFill>
              <a:srgbClr val="D2262A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46430" y="2166620"/>
          <a:ext cx="7919720" cy="4363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5680"/>
                <a:gridCol w="2072640"/>
                <a:gridCol w="2211070"/>
                <a:gridCol w="2640330"/>
              </a:tblGrid>
              <a:tr h="278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0030">
                        <a:lnSpc>
                          <a:spcPct val="100000"/>
                        </a:lnSpc>
                      </a:pPr>
                      <a:r>
                        <a:rPr sz="800" spc="145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Z6</a:t>
                      </a:r>
                      <a:r>
                        <a:rPr sz="800" spc="-165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800" spc="135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PRO-</a:t>
                      </a:r>
                      <a:r>
                        <a:rPr sz="800" spc="110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G2</a:t>
                      </a:r>
                      <a:endParaRPr sz="8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1345">
                        <a:lnSpc>
                          <a:spcPct val="100000"/>
                        </a:lnSpc>
                      </a:pPr>
                      <a:r>
                        <a:rPr sz="800" spc="120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Z5</a:t>
                      </a:r>
                      <a:endParaRPr sz="800" spc="120" dirty="0">
                        <a:solidFill>
                          <a:srgbClr val="231F20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1675">
                        <a:lnSpc>
                          <a:spcPct val="100000"/>
                        </a:lnSpc>
                      </a:pPr>
                      <a:r>
                        <a:rPr sz="800" spc="145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Z4</a:t>
                      </a:r>
                      <a:r>
                        <a:rPr sz="800" spc="-160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Pro</a:t>
                      </a:r>
                      <a:endParaRPr sz="8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Вход сигнала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7683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4003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Максимум 4 платы. Каждая плата может поддерживать 1 поток с разрешением 4096×2160@60 Гц. Варианты включают: 1× HDMI 2.0 + 1× DP 1.2 + 1× 12G SDI, на выбор.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  <a:p>
                      <a:pPr marL="24003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730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1×HDMI</a:t>
                      </a:r>
                      <a:r>
                        <a:rPr sz="600" spc="-6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2.0</a:t>
                      </a:r>
                      <a:endParaRPr sz="600">
                        <a:latin typeface="+mj-lt"/>
                        <a:cs typeface="+mj-lt"/>
                      </a:endParaRPr>
                    </a:p>
                    <a:p>
                      <a:pPr marL="5943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00" spc="-3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1×DP</a:t>
                      </a:r>
                      <a:r>
                        <a:rPr sz="600" spc="-1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1.2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730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7016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1×HDMI</a:t>
                      </a:r>
                      <a:r>
                        <a:rPr sz="600" spc="-6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2.0</a:t>
                      </a:r>
                      <a:endParaRPr sz="600">
                        <a:latin typeface="+mj-lt"/>
                        <a:cs typeface="+mj-lt"/>
                      </a:endParaRPr>
                    </a:p>
                    <a:p>
                      <a:pPr marL="7016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00" spc="-3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1×DP</a:t>
                      </a:r>
                      <a:r>
                        <a:rPr sz="600" spc="-1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1.2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73025" marB="0">
                    <a:solidFill>
                      <a:srgbClr val="F1F2F2"/>
                    </a:solidFill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4003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1333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600" spc="-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1×12G</a:t>
                      </a:r>
                      <a:r>
                        <a:rPr sz="600" spc="-9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SDI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1333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7016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600" spc="-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1×12G</a:t>
                      </a:r>
                      <a:r>
                        <a:rPr sz="600" spc="-9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SDI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13335" marB="0">
                    <a:solidFill>
                      <a:srgbClr val="F1F2F2"/>
                    </a:solidFill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4003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6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1333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Разрешение одного входного потока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24003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4096×2160@60Hz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9054" marB="0"/>
                </a:tc>
                <a:tc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4096×2160@60Hz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70167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4096×2160@60Hz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9055" marB="0"/>
                </a:tc>
              </a:tr>
              <a:tr h="21844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13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HDCP</a:t>
                      </a:r>
                      <a:endParaRPr sz="700" spc="13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889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4003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2.2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905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2.2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905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70167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2.2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9054" marB="0">
                    <a:solidFill>
                      <a:srgbClr val="F1F2F2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Выходной сигнал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24003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2× оптических порта 10G + 2× оптических порта 10G (2 основных и 2 резервных)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20×1G Сетевой порт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  <a:p>
                      <a:pPr marL="59436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2×10G оптический порт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70167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10×1G Сетевой порт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  <a:p>
                      <a:pPr marL="70167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1×10G оптический порт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81915" marB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7016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715" marB="0"/>
                </a:tc>
              </a:tr>
              <a:tr h="21844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Область управления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4889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4003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8.8 миллионов пикселей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905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13 миллионов пикселей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905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70167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6.5 миллионов пикселей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9055" marB="0">
                    <a:solidFill>
                      <a:srgbClr val="F1F2F2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Видео</a:t>
                      </a:r>
                      <a:r>
                        <a:rPr lang="en-US"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 </a:t>
                      </a: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обработка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24003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spc="-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Низкая задержка, высокая частота кадров, обрезка, масштабирование, объединение.</a:t>
                      </a:r>
                      <a:endParaRPr sz="600" spc="-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9054" marB="0"/>
                </a:tc>
                <a:tc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spc="-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Низкая задержка, обрезка, масштабирование, объединение</a:t>
                      </a:r>
                      <a:endParaRPr sz="600" spc="-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70167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spc="-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Низкая задержка, обрезка, масштабирование, объединение</a:t>
                      </a:r>
                      <a:endParaRPr sz="600" spc="-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9055" marB="0"/>
                </a:tc>
              </a:tr>
              <a:tr h="21780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Цветокоррекция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4889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4003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3D LUT, цветовой куб, цветовые кривые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905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Количество окон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24003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spc="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</a:t>
                      </a:r>
                      <a:endParaRPr sz="600" spc="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9054" marB="0"/>
                </a:tc>
                <a:tc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spc="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</a:t>
                      </a:r>
                      <a:endParaRPr sz="600" spc="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70167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spc="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</a:t>
                      </a:r>
                      <a:endParaRPr sz="600" spc="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9055" marB="0"/>
                </a:tc>
              </a:tr>
              <a:tr h="21844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700" spc="10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5G</a:t>
                      </a:r>
                      <a:endParaRPr sz="700" spc="10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540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21780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Genlock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1780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700" spc="13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HDR</a:t>
                      </a:r>
                      <a:endParaRPr sz="700" spc="13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016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Управление по USB</a:t>
                      </a:r>
                      <a:endParaRPr sz="7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1780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10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Управление по LAN</a:t>
                      </a:r>
                      <a:endParaRPr sz="7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206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marL="132715">
                        <a:lnSpc>
                          <a:spcPts val="825"/>
                        </a:lnSpc>
                        <a:spcBef>
                          <a:spcPts val="420"/>
                        </a:spcBef>
                      </a:pPr>
                      <a:r>
                        <a:rPr sz="700" spc="-2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Аутентификация</a:t>
                      </a:r>
                      <a:endParaRPr sz="700" spc="-2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6564" y="5328560"/>
            <a:ext cx="107947" cy="108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2542" y="5507852"/>
            <a:ext cx="121945" cy="899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2542" y="5723852"/>
            <a:ext cx="121945" cy="899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2067" y="6013504"/>
            <a:ext cx="121945" cy="900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2542" y="6166003"/>
            <a:ext cx="121945" cy="9000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871750" y="6399627"/>
            <a:ext cx="1079500" cy="111125"/>
            <a:chOff x="1882545" y="5929727"/>
            <a:chExt cx="1079500" cy="111125"/>
          </a:xfrm>
        </p:grpSpPr>
        <p:sp>
          <p:nvSpPr>
            <p:cNvPr id="10" name="object 10"/>
            <p:cNvSpPr/>
            <p:nvPr/>
          </p:nvSpPr>
          <p:spPr>
            <a:xfrm>
              <a:off x="1882533" y="5951118"/>
              <a:ext cx="111125" cy="86995"/>
            </a:xfrm>
            <a:custGeom>
              <a:avLst/>
              <a:gdLst/>
              <a:ahLst/>
              <a:cxnLst/>
              <a:rect l="l" t="t" r="r" b="b"/>
              <a:pathLst>
                <a:path w="111125" h="86995">
                  <a:moveTo>
                    <a:pt x="45605" y="0"/>
                  </a:moveTo>
                  <a:lnTo>
                    <a:pt x="27190" y="3403"/>
                  </a:lnTo>
                  <a:lnTo>
                    <a:pt x="13055" y="12687"/>
                  </a:lnTo>
                  <a:lnTo>
                    <a:pt x="3505" y="26428"/>
                  </a:lnTo>
                  <a:lnTo>
                    <a:pt x="0" y="43230"/>
                  </a:lnTo>
                  <a:lnTo>
                    <a:pt x="3505" y="60045"/>
                  </a:lnTo>
                  <a:lnTo>
                    <a:pt x="13055" y="73799"/>
                  </a:lnTo>
                  <a:lnTo>
                    <a:pt x="27190" y="83083"/>
                  </a:lnTo>
                  <a:lnTo>
                    <a:pt x="44475" y="86487"/>
                  </a:lnTo>
                  <a:lnTo>
                    <a:pt x="45605" y="86474"/>
                  </a:lnTo>
                  <a:lnTo>
                    <a:pt x="45605" y="72047"/>
                  </a:lnTo>
                  <a:lnTo>
                    <a:pt x="32956" y="69799"/>
                  </a:lnTo>
                  <a:lnTo>
                    <a:pt x="23533" y="63614"/>
                  </a:lnTo>
                  <a:lnTo>
                    <a:pt x="17170" y="54444"/>
                  </a:lnTo>
                  <a:lnTo>
                    <a:pt x="14833" y="43230"/>
                  </a:lnTo>
                  <a:lnTo>
                    <a:pt x="17170" y="32029"/>
                  </a:lnTo>
                  <a:lnTo>
                    <a:pt x="23533" y="22860"/>
                  </a:lnTo>
                  <a:lnTo>
                    <a:pt x="32956" y="16675"/>
                  </a:lnTo>
                  <a:lnTo>
                    <a:pt x="44475" y="14401"/>
                  </a:lnTo>
                  <a:lnTo>
                    <a:pt x="45605" y="14427"/>
                  </a:lnTo>
                  <a:lnTo>
                    <a:pt x="45605" y="0"/>
                  </a:lnTo>
                  <a:close/>
                </a:path>
                <a:path w="111125" h="86995">
                  <a:moveTo>
                    <a:pt x="110629" y="0"/>
                  </a:moveTo>
                  <a:lnTo>
                    <a:pt x="92214" y="3403"/>
                  </a:lnTo>
                  <a:lnTo>
                    <a:pt x="78066" y="12687"/>
                  </a:lnTo>
                  <a:lnTo>
                    <a:pt x="68516" y="26428"/>
                  </a:lnTo>
                  <a:lnTo>
                    <a:pt x="65024" y="43230"/>
                  </a:lnTo>
                  <a:lnTo>
                    <a:pt x="68516" y="60045"/>
                  </a:lnTo>
                  <a:lnTo>
                    <a:pt x="78066" y="73799"/>
                  </a:lnTo>
                  <a:lnTo>
                    <a:pt x="92214" y="83083"/>
                  </a:lnTo>
                  <a:lnTo>
                    <a:pt x="109499" y="86487"/>
                  </a:lnTo>
                  <a:lnTo>
                    <a:pt x="110629" y="86474"/>
                  </a:lnTo>
                  <a:lnTo>
                    <a:pt x="110629" y="72047"/>
                  </a:lnTo>
                  <a:lnTo>
                    <a:pt x="99428" y="70358"/>
                  </a:lnTo>
                  <a:lnTo>
                    <a:pt x="90830" y="65620"/>
                  </a:lnTo>
                  <a:lnTo>
                    <a:pt x="84340" y="58470"/>
                  </a:lnTo>
                  <a:lnTo>
                    <a:pt x="80556" y="49504"/>
                  </a:lnTo>
                  <a:lnTo>
                    <a:pt x="104355" y="49504"/>
                  </a:lnTo>
                  <a:lnTo>
                    <a:pt x="104355" y="35636"/>
                  </a:lnTo>
                  <a:lnTo>
                    <a:pt x="80899" y="35636"/>
                  </a:lnTo>
                  <a:lnTo>
                    <a:pt x="84899" y="27165"/>
                  </a:lnTo>
                  <a:lnTo>
                    <a:pt x="91376" y="20434"/>
                  </a:lnTo>
                  <a:lnTo>
                    <a:pt x="99758" y="16002"/>
                  </a:lnTo>
                  <a:lnTo>
                    <a:pt x="109499" y="14401"/>
                  </a:lnTo>
                  <a:lnTo>
                    <a:pt x="110629" y="14427"/>
                  </a:lnTo>
                  <a:lnTo>
                    <a:pt x="11062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7839" y="5951084"/>
              <a:ext cx="213601" cy="8319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9565" y="5952091"/>
              <a:ext cx="140090" cy="837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1826" y="5929727"/>
              <a:ext cx="133054" cy="1106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15691" y="5960528"/>
              <a:ext cx="89364" cy="7246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91715" y="5938824"/>
              <a:ext cx="129286" cy="996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25103" y="5952013"/>
              <a:ext cx="102654" cy="86398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63120" y="1845083"/>
            <a:ext cx="779505" cy="19465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16538" y="5327925"/>
            <a:ext cx="107947" cy="1080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316538" y="4870527"/>
            <a:ext cx="107947" cy="1080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309501" y="5507852"/>
            <a:ext cx="121945" cy="8999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95531" y="5723852"/>
            <a:ext cx="121945" cy="8999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295531" y="5937304"/>
            <a:ext cx="121945" cy="9000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309501" y="6166003"/>
            <a:ext cx="121945" cy="90004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4335538" y="6401532"/>
            <a:ext cx="838835" cy="111125"/>
            <a:chOff x="4309503" y="5929727"/>
            <a:chExt cx="838835" cy="111125"/>
          </a:xfrm>
        </p:grpSpPr>
        <p:sp>
          <p:nvSpPr>
            <p:cNvPr id="25" name="object 25"/>
            <p:cNvSpPr/>
            <p:nvPr/>
          </p:nvSpPr>
          <p:spPr>
            <a:xfrm>
              <a:off x="4309503" y="5951118"/>
              <a:ext cx="111125" cy="86995"/>
            </a:xfrm>
            <a:custGeom>
              <a:avLst/>
              <a:gdLst/>
              <a:ahLst/>
              <a:cxnLst/>
              <a:rect l="l" t="t" r="r" b="b"/>
              <a:pathLst>
                <a:path w="111125" h="86995">
                  <a:moveTo>
                    <a:pt x="45605" y="0"/>
                  </a:moveTo>
                  <a:lnTo>
                    <a:pt x="27190" y="3403"/>
                  </a:lnTo>
                  <a:lnTo>
                    <a:pt x="13042" y="12687"/>
                  </a:lnTo>
                  <a:lnTo>
                    <a:pt x="3492" y="26428"/>
                  </a:lnTo>
                  <a:lnTo>
                    <a:pt x="0" y="43230"/>
                  </a:lnTo>
                  <a:lnTo>
                    <a:pt x="3492" y="60045"/>
                  </a:lnTo>
                  <a:lnTo>
                    <a:pt x="13042" y="73799"/>
                  </a:lnTo>
                  <a:lnTo>
                    <a:pt x="27190" y="83083"/>
                  </a:lnTo>
                  <a:lnTo>
                    <a:pt x="44475" y="86487"/>
                  </a:lnTo>
                  <a:lnTo>
                    <a:pt x="45605" y="86474"/>
                  </a:lnTo>
                  <a:lnTo>
                    <a:pt x="45605" y="72047"/>
                  </a:lnTo>
                  <a:lnTo>
                    <a:pt x="32943" y="69799"/>
                  </a:lnTo>
                  <a:lnTo>
                    <a:pt x="23520" y="63614"/>
                  </a:lnTo>
                  <a:lnTo>
                    <a:pt x="17157" y="54444"/>
                  </a:lnTo>
                  <a:lnTo>
                    <a:pt x="14833" y="43230"/>
                  </a:lnTo>
                  <a:lnTo>
                    <a:pt x="17157" y="32029"/>
                  </a:lnTo>
                  <a:lnTo>
                    <a:pt x="23520" y="22860"/>
                  </a:lnTo>
                  <a:lnTo>
                    <a:pt x="32943" y="16675"/>
                  </a:lnTo>
                  <a:lnTo>
                    <a:pt x="44475" y="14401"/>
                  </a:lnTo>
                  <a:lnTo>
                    <a:pt x="45605" y="14427"/>
                  </a:lnTo>
                  <a:lnTo>
                    <a:pt x="45605" y="0"/>
                  </a:lnTo>
                  <a:close/>
                </a:path>
                <a:path w="111125" h="86995">
                  <a:moveTo>
                    <a:pt x="110617" y="0"/>
                  </a:moveTo>
                  <a:lnTo>
                    <a:pt x="92202" y="3403"/>
                  </a:lnTo>
                  <a:lnTo>
                    <a:pt x="78066" y="12687"/>
                  </a:lnTo>
                  <a:lnTo>
                    <a:pt x="68516" y="26428"/>
                  </a:lnTo>
                  <a:lnTo>
                    <a:pt x="65011" y="43230"/>
                  </a:lnTo>
                  <a:lnTo>
                    <a:pt x="68516" y="60045"/>
                  </a:lnTo>
                  <a:lnTo>
                    <a:pt x="78066" y="73799"/>
                  </a:lnTo>
                  <a:lnTo>
                    <a:pt x="92202" y="83083"/>
                  </a:lnTo>
                  <a:lnTo>
                    <a:pt x="109486" y="86487"/>
                  </a:lnTo>
                  <a:lnTo>
                    <a:pt x="110617" y="86474"/>
                  </a:lnTo>
                  <a:lnTo>
                    <a:pt x="110617" y="72047"/>
                  </a:lnTo>
                  <a:lnTo>
                    <a:pt x="99428" y="70358"/>
                  </a:lnTo>
                  <a:lnTo>
                    <a:pt x="90830" y="65620"/>
                  </a:lnTo>
                  <a:lnTo>
                    <a:pt x="84328" y="58470"/>
                  </a:lnTo>
                  <a:lnTo>
                    <a:pt x="80543" y="49504"/>
                  </a:lnTo>
                  <a:lnTo>
                    <a:pt x="104343" y="49504"/>
                  </a:lnTo>
                  <a:lnTo>
                    <a:pt x="104343" y="35636"/>
                  </a:lnTo>
                  <a:lnTo>
                    <a:pt x="80886" y="35636"/>
                  </a:lnTo>
                  <a:lnTo>
                    <a:pt x="84899" y="27165"/>
                  </a:lnTo>
                  <a:lnTo>
                    <a:pt x="91363" y="20434"/>
                  </a:lnTo>
                  <a:lnTo>
                    <a:pt x="99758" y="16002"/>
                  </a:lnTo>
                  <a:lnTo>
                    <a:pt x="109486" y="14401"/>
                  </a:lnTo>
                  <a:lnTo>
                    <a:pt x="110617" y="14427"/>
                  </a:lnTo>
                  <a:lnTo>
                    <a:pt x="11061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76530" y="5952091"/>
              <a:ext cx="140089" cy="8375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58791" y="5929727"/>
              <a:ext cx="133042" cy="11062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42643" y="5960528"/>
              <a:ext cx="89385" cy="7246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18680" y="5938824"/>
              <a:ext cx="129285" cy="9969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52062" y="5952013"/>
              <a:ext cx="102654" cy="86398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316499" y="1862391"/>
            <a:ext cx="752958" cy="17735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628258" y="5327925"/>
            <a:ext cx="107947" cy="10800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642228" y="4870527"/>
            <a:ext cx="107947" cy="10800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614236" y="5507852"/>
            <a:ext cx="121932" cy="8999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628206" y="5723852"/>
            <a:ext cx="121932" cy="8999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628206" y="5937304"/>
            <a:ext cx="121932" cy="9000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628206" y="6166003"/>
            <a:ext cx="121932" cy="90004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6653608" y="6418677"/>
            <a:ext cx="838835" cy="111125"/>
            <a:chOff x="6628208" y="5929727"/>
            <a:chExt cx="838835" cy="111125"/>
          </a:xfrm>
        </p:grpSpPr>
        <p:sp>
          <p:nvSpPr>
            <p:cNvPr id="39" name="object 39"/>
            <p:cNvSpPr/>
            <p:nvPr/>
          </p:nvSpPr>
          <p:spPr>
            <a:xfrm>
              <a:off x="6628206" y="5951118"/>
              <a:ext cx="111125" cy="86995"/>
            </a:xfrm>
            <a:custGeom>
              <a:avLst/>
              <a:gdLst/>
              <a:ahLst/>
              <a:cxnLst/>
              <a:rect l="l" t="t" r="r" b="b"/>
              <a:pathLst>
                <a:path w="111125" h="86995">
                  <a:moveTo>
                    <a:pt x="45605" y="0"/>
                  </a:moveTo>
                  <a:lnTo>
                    <a:pt x="27190" y="3403"/>
                  </a:lnTo>
                  <a:lnTo>
                    <a:pt x="13042" y="12687"/>
                  </a:lnTo>
                  <a:lnTo>
                    <a:pt x="3505" y="26428"/>
                  </a:lnTo>
                  <a:lnTo>
                    <a:pt x="0" y="43230"/>
                  </a:lnTo>
                  <a:lnTo>
                    <a:pt x="3505" y="60045"/>
                  </a:lnTo>
                  <a:lnTo>
                    <a:pt x="13042" y="73799"/>
                  </a:lnTo>
                  <a:lnTo>
                    <a:pt x="27190" y="83083"/>
                  </a:lnTo>
                  <a:lnTo>
                    <a:pt x="44475" y="86487"/>
                  </a:lnTo>
                  <a:lnTo>
                    <a:pt x="45605" y="86474"/>
                  </a:lnTo>
                  <a:lnTo>
                    <a:pt x="45605" y="72047"/>
                  </a:lnTo>
                  <a:lnTo>
                    <a:pt x="32943" y="69799"/>
                  </a:lnTo>
                  <a:lnTo>
                    <a:pt x="23520" y="63614"/>
                  </a:lnTo>
                  <a:lnTo>
                    <a:pt x="17157" y="54444"/>
                  </a:lnTo>
                  <a:lnTo>
                    <a:pt x="14820" y="43230"/>
                  </a:lnTo>
                  <a:lnTo>
                    <a:pt x="17157" y="32029"/>
                  </a:lnTo>
                  <a:lnTo>
                    <a:pt x="23520" y="22860"/>
                  </a:lnTo>
                  <a:lnTo>
                    <a:pt x="32943" y="16675"/>
                  </a:lnTo>
                  <a:lnTo>
                    <a:pt x="44475" y="14401"/>
                  </a:lnTo>
                  <a:lnTo>
                    <a:pt x="45605" y="14427"/>
                  </a:lnTo>
                  <a:lnTo>
                    <a:pt x="45605" y="0"/>
                  </a:lnTo>
                  <a:close/>
                </a:path>
                <a:path w="111125" h="86995">
                  <a:moveTo>
                    <a:pt x="110617" y="0"/>
                  </a:moveTo>
                  <a:lnTo>
                    <a:pt x="92202" y="3403"/>
                  </a:lnTo>
                  <a:lnTo>
                    <a:pt x="78054" y="12687"/>
                  </a:lnTo>
                  <a:lnTo>
                    <a:pt x="68516" y="26428"/>
                  </a:lnTo>
                  <a:lnTo>
                    <a:pt x="65011" y="43230"/>
                  </a:lnTo>
                  <a:lnTo>
                    <a:pt x="68516" y="60045"/>
                  </a:lnTo>
                  <a:lnTo>
                    <a:pt x="78054" y="73799"/>
                  </a:lnTo>
                  <a:lnTo>
                    <a:pt x="92202" y="83083"/>
                  </a:lnTo>
                  <a:lnTo>
                    <a:pt x="109486" y="86487"/>
                  </a:lnTo>
                  <a:lnTo>
                    <a:pt x="110617" y="86474"/>
                  </a:lnTo>
                  <a:lnTo>
                    <a:pt x="110617" y="72047"/>
                  </a:lnTo>
                  <a:lnTo>
                    <a:pt x="99415" y="70358"/>
                  </a:lnTo>
                  <a:lnTo>
                    <a:pt x="90830" y="65620"/>
                  </a:lnTo>
                  <a:lnTo>
                    <a:pt x="84328" y="58470"/>
                  </a:lnTo>
                  <a:lnTo>
                    <a:pt x="80543" y="49504"/>
                  </a:lnTo>
                  <a:lnTo>
                    <a:pt x="104343" y="49504"/>
                  </a:lnTo>
                  <a:lnTo>
                    <a:pt x="104343" y="35636"/>
                  </a:lnTo>
                  <a:lnTo>
                    <a:pt x="80886" y="35636"/>
                  </a:lnTo>
                  <a:lnTo>
                    <a:pt x="84886" y="27165"/>
                  </a:lnTo>
                  <a:lnTo>
                    <a:pt x="91363" y="20434"/>
                  </a:lnTo>
                  <a:lnTo>
                    <a:pt x="99745" y="16002"/>
                  </a:lnTo>
                  <a:lnTo>
                    <a:pt x="109486" y="14401"/>
                  </a:lnTo>
                  <a:lnTo>
                    <a:pt x="110617" y="14427"/>
                  </a:lnTo>
                  <a:lnTo>
                    <a:pt x="11061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95228" y="5952091"/>
              <a:ext cx="140090" cy="8375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177489" y="5929727"/>
              <a:ext cx="133041" cy="11062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61342" y="5960528"/>
              <a:ext cx="89385" cy="7246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37379" y="5938824"/>
              <a:ext cx="129286" cy="9969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70761" y="5952013"/>
              <a:ext cx="102654" cy="86398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615938" y="1857909"/>
            <a:ext cx="752956" cy="181832"/>
          </a:xfrm>
          <a:prstGeom prst="rect">
            <a:avLst/>
          </a:prstGeom>
        </p:spPr>
      </p:pic>
      <p:sp>
        <p:nvSpPr>
          <p:cNvPr id="47" name="object 5"/>
          <p:cNvSpPr txBox="1"/>
          <p:nvPr>
            <p:custDataLst>
              <p:tags r:id="rId30"/>
            </p:custDataLst>
          </p:nvPr>
        </p:nvSpPr>
        <p:spPr>
          <a:xfrm>
            <a:off x="633730" y="434340"/>
            <a:ext cx="1630680" cy="53911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600" b="1" dirty="0">
                <a:solidFill>
                  <a:srgbClr val="205596"/>
                </a:solidFill>
                <a:latin typeface="+mj-lt"/>
                <a:cs typeface="+mj-lt"/>
              </a:rPr>
              <a:t>СерияZ</a:t>
            </a:r>
            <a:endParaRPr sz="1600" b="1" dirty="0">
              <a:solidFill>
                <a:srgbClr val="205596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spc="-10" dirty="0">
                <a:solidFill>
                  <a:srgbClr val="205596"/>
                </a:solidFill>
                <a:latin typeface="Microsoft JhengHei Light" panose="020B0304030504040204"/>
                <a:cs typeface="Microsoft JhengHei Light" panose="020B0304030504040204"/>
              </a:rPr>
              <a:t>Супервидеопроцессор</a:t>
            </a:r>
            <a:endParaRPr sz="1000" spc="-10" dirty="0">
              <a:solidFill>
                <a:srgbClr val="205596"/>
              </a:solidFill>
              <a:latin typeface="Microsoft JhengHei Light" panose="020B0304030504040204"/>
              <a:cs typeface="Microsoft JhengHei Light" panose="020B030403050404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680" y="76835"/>
            <a:ext cx="1132205" cy="50482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600" b="1" spc="-20" dirty="0">
                <a:solidFill>
                  <a:srgbClr val="205596"/>
                </a:solidFill>
                <a:latin typeface="Microsoft JhengHei" panose="020B0604030504040204"/>
                <a:cs typeface="Microsoft JhengHei" panose="020B0604030504040204"/>
              </a:rPr>
              <a:t>X100</a:t>
            </a:r>
            <a:r>
              <a:rPr sz="1600" b="1" spc="-80" dirty="0">
                <a:solidFill>
                  <a:srgbClr val="205596"/>
                </a:solidFill>
                <a:latin typeface="Microsoft JhengHei" panose="020B0604030504040204"/>
                <a:cs typeface="Microsoft JhengHei" panose="020B0604030504040204"/>
              </a:rPr>
              <a:t> </a:t>
            </a:r>
            <a:r>
              <a:rPr sz="1600" b="1" spc="-25" dirty="0">
                <a:solidFill>
                  <a:srgbClr val="205596"/>
                </a:solidFill>
                <a:latin typeface="Microsoft JhengHei" panose="020B0604030504040204"/>
                <a:cs typeface="Microsoft JhengHei" panose="020B0604030504040204"/>
              </a:rPr>
              <a:t>Pro</a:t>
            </a:r>
            <a:endParaRPr sz="1600">
              <a:latin typeface="Microsoft JhengHei" panose="020B0604030504040204"/>
              <a:cs typeface="Microsoft JhengHei" panose="020B0604030504040204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000" spc="-10" dirty="0">
                <a:solidFill>
                  <a:srgbClr val="205596"/>
                </a:solidFill>
                <a:latin typeface="Microsoft JhengHei Light" panose="020B0304030504040204"/>
                <a:cs typeface="Microsoft JhengHei Light" panose="020B0304030504040204"/>
              </a:rPr>
              <a:t>Видеосплиттер</a:t>
            </a:r>
            <a:endParaRPr sz="1000" spc="-10" dirty="0">
              <a:solidFill>
                <a:srgbClr val="205596"/>
              </a:solidFill>
              <a:latin typeface="Microsoft JhengHei Light" panose="020B0304030504040204"/>
              <a:cs typeface="Microsoft JhengHei Light" panose="020B0304030504040204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27875" y="630859"/>
          <a:ext cx="7996555" cy="1081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5515"/>
                <a:gridCol w="1278890"/>
                <a:gridCol w="1455420"/>
                <a:gridCol w="1455420"/>
                <a:gridCol w="1455420"/>
                <a:gridCol w="1329690"/>
              </a:tblGrid>
              <a:tr h="21590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+mj-lt"/>
                        <a:cs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+mj-lt"/>
                        <a:cs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+mj-lt"/>
                        <a:cs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700">
                        <a:latin typeface="+mj-lt"/>
                        <a:cs typeface="+mj-lt"/>
                      </a:endParaRPr>
                    </a:p>
                    <a:p>
                      <a:pPr marL="181610">
                        <a:lnSpc>
                          <a:spcPct val="100000"/>
                        </a:lnSpc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Характеристики корпуса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2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Модель</a:t>
                      </a:r>
                      <a:endParaRPr sz="700" spc="-2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48895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385"/>
                        </a:spcBef>
                        <a:tabLst>
                          <a:tab pos="1393190" algn="l"/>
                          <a:tab pos="2912110" algn="l"/>
                        </a:tabLst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Вход	Сетевой порт (выход)	Оптический порт (выход)</a:t>
                      </a:r>
                      <a:endParaRPr sz="7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889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43307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Видеовыход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48895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217804">
                <a:tc vMerge="1"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X100</a:t>
                      </a:r>
                      <a:r>
                        <a:rPr sz="600" spc="13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Pro-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2U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3975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 платы: 8 каналов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35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40</a:t>
                      </a:r>
                      <a:r>
                        <a:rPr lang="en-US"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Сетевой порт, 26 миллионов пикселей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35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 основных и 4 резервных оптических порта, 26 миллионов пикселей с соответствующими резервными экземплярами.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35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60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16 каналов с разрешением 1080P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3500" marB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15900">
                <a:tc vMerge="1"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X100</a:t>
                      </a:r>
                      <a:r>
                        <a:rPr sz="600" spc="13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Pro-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4U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 платы: 16 каналов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40 Сетевой порт, 26 миллионов пикселей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 основных и 4 резервных оптических порта, 26 миллионов пикселей с соответствующими резервными экземплярами.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42608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16 каналов с разрешением 1080P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215900">
                <a:tc vMerge="1"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X100</a:t>
                      </a:r>
                      <a:r>
                        <a:rPr sz="600" spc="13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Pro-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7U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8 плат: 32 канала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80 Сетевой порт, 52 миллиона пикселей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8 основных и 8 резервных оптических портов, 52 миллиона пикселей с соответствующими резервными экземплярами.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1846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lang="en-US"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32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каналов с разрешением 1080P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15900">
                <a:tc vMerge="1"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X100</a:t>
                      </a:r>
                      <a:r>
                        <a:rPr sz="600" spc="5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Pro-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11U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16 плат: 64 канала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180 Сетевой порт, 117 миллионов пикселей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18 основных и 18 резервных оптических портов, 117 миллионов пикселей с соответствующими резервными экземплярами.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41846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lang="en-US"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72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каналов с разрешением 1080P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366291" y="5073332"/>
            <a:ext cx="7200265" cy="252095"/>
            <a:chOff x="1366291" y="5073332"/>
            <a:chExt cx="7200265" cy="252095"/>
          </a:xfrm>
        </p:grpSpPr>
        <p:sp>
          <p:nvSpPr>
            <p:cNvPr id="5" name="object 5"/>
            <p:cNvSpPr/>
            <p:nvPr/>
          </p:nvSpPr>
          <p:spPr>
            <a:xfrm>
              <a:off x="1366291" y="5073332"/>
              <a:ext cx="7200265" cy="252095"/>
            </a:xfrm>
            <a:custGeom>
              <a:avLst/>
              <a:gdLst/>
              <a:ahLst/>
              <a:cxnLst/>
              <a:rect l="l" t="t" r="r" b="b"/>
              <a:pathLst>
                <a:path w="7200265" h="252095">
                  <a:moveTo>
                    <a:pt x="0" y="251993"/>
                  </a:moveTo>
                  <a:lnTo>
                    <a:pt x="7199998" y="251993"/>
                  </a:lnTo>
                  <a:lnTo>
                    <a:pt x="7199998" y="0"/>
                  </a:lnTo>
                  <a:lnTo>
                    <a:pt x="0" y="0"/>
                  </a:lnTo>
                  <a:lnTo>
                    <a:pt x="0" y="251993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5580" y="5115790"/>
              <a:ext cx="1234932" cy="167068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15315" y="4777740"/>
          <a:ext cx="7950200" cy="2076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7580"/>
                <a:gridCol w="1275080"/>
                <a:gridCol w="4382770"/>
                <a:gridCol w="1334770"/>
              </a:tblGrid>
              <a:tr h="264795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+mj-lt"/>
                        <a:cs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+mj-lt"/>
                        <a:cs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+mj-lt"/>
                        <a:cs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+mj-lt"/>
                        <a:cs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+mj-lt"/>
                        <a:cs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endParaRPr sz="700">
                        <a:latin typeface="+mj-lt"/>
                        <a:cs typeface="+mj-lt"/>
                      </a:endParaRPr>
                    </a:p>
                    <a:p>
                      <a:pPr marL="181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Плата вывода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Интерфейс</a:t>
                      </a:r>
                      <a:endParaRPr sz="7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969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2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Картинка</a:t>
                      </a:r>
                      <a:endParaRPr sz="700" spc="-2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96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R="9906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Максимальное разрешение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969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264795">
                <a:tc vMerge="1">
                  <a:tcPr marL="0" marR="0" marT="0" marB="0"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1×HDMI</a:t>
                      </a:r>
                      <a:r>
                        <a:rPr sz="600" spc="-6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2.0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4096×2160@60Hz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65430">
                <a:tc vMerge="1">
                  <a:tcPr marL="0" marR="0" marT="0" marB="0"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4×DVI/4×HDMI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1920×1200@60Hz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264795">
                <a:tc vMerge="1">
                  <a:tcPr marL="0" marR="0" marT="0" marB="0"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8×1G Сетевой порт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5.2 миллиона пикселей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65430">
                <a:tc vMerge="1">
                  <a:tcPr marL="0" marR="0" marT="0" marB="0"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10×1G Сетевой порт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R="9906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6.5 миллиона пикселей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264795">
                <a:tc vMerge="1">
                  <a:tcPr marL="0" marR="0" marT="0" marB="0"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2×10G Оптический порт (1 основной, 1 резервный)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6.5 миллиона пикселей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486410"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Платы предварительного просмотра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969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1×HDMI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9906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1920×1080@60Hz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E6E7E8"/>
                    </a:solidFill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1739" y="5109057"/>
            <a:ext cx="1270241" cy="18051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8376" y="4492558"/>
            <a:ext cx="1283842" cy="15895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50127" y="5881376"/>
            <a:ext cx="1240353" cy="15695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4444146" y="5627080"/>
            <a:ext cx="1249680" cy="153035"/>
            <a:chOff x="4444146" y="5627080"/>
            <a:chExt cx="1249680" cy="15303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44146" y="5627080"/>
              <a:ext cx="1249267" cy="1524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32547" y="5630584"/>
              <a:ext cx="1058601" cy="147914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29240" y="6128117"/>
            <a:ext cx="1279080" cy="1584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23078" y="5360474"/>
            <a:ext cx="1291403" cy="181700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66291" y="2895269"/>
            <a:ext cx="7200265" cy="252095"/>
          </a:xfrm>
          <a:custGeom>
            <a:avLst/>
            <a:gdLst/>
            <a:ahLst/>
            <a:cxnLst/>
            <a:rect l="l" t="t" r="r" b="b"/>
            <a:pathLst>
              <a:path w="7200265" h="252094">
                <a:moveTo>
                  <a:pt x="0" y="251993"/>
                </a:moveTo>
                <a:lnTo>
                  <a:pt x="7199998" y="251993"/>
                </a:lnTo>
                <a:lnTo>
                  <a:pt x="7199998" y="0"/>
                </a:lnTo>
                <a:lnTo>
                  <a:pt x="0" y="0"/>
                </a:lnTo>
                <a:lnTo>
                  <a:pt x="0" y="251993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66291" y="3399371"/>
            <a:ext cx="7200265" cy="252095"/>
          </a:xfrm>
          <a:custGeom>
            <a:avLst/>
            <a:gdLst/>
            <a:ahLst/>
            <a:cxnLst/>
            <a:rect l="l" t="t" r="r" b="b"/>
            <a:pathLst>
              <a:path w="7200265" h="252095">
                <a:moveTo>
                  <a:pt x="0" y="251980"/>
                </a:moveTo>
                <a:lnTo>
                  <a:pt x="7199998" y="251980"/>
                </a:lnTo>
                <a:lnTo>
                  <a:pt x="7199998" y="0"/>
                </a:lnTo>
                <a:lnTo>
                  <a:pt x="0" y="0"/>
                </a:lnTo>
                <a:lnTo>
                  <a:pt x="0" y="25198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66291" y="3903332"/>
            <a:ext cx="7200265" cy="252095"/>
          </a:xfrm>
          <a:custGeom>
            <a:avLst/>
            <a:gdLst/>
            <a:ahLst/>
            <a:cxnLst/>
            <a:rect l="l" t="t" r="r" b="b"/>
            <a:pathLst>
              <a:path w="7200265" h="252095">
                <a:moveTo>
                  <a:pt x="0" y="251980"/>
                </a:moveTo>
                <a:lnTo>
                  <a:pt x="7199998" y="251980"/>
                </a:lnTo>
                <a:lnTo>
                  <a:pt x="7199998" y="0"/>
                </a:lnTo>
                <a:lnTo>
                  <a:pt x="0" y="0"/>
                </a:lnTo>
                <a:lnTo>
                  <a:pt x="0" y="25198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628650" y="2527935"/>
          <a:ext cx="7920355" cy="2199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355"/>
                <a:gridCol w="1289050"/>
                <a:gridCol w="4366260"/>
                <a:gridCol w="1329690"/>
              </a:tblGrid>
              <a:tr h="274955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+mj-lt"/>
                        <a:ea typeface="+mj-lt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+mj-lt"/>
                        <a:ea typeface="+mj-lt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+mj-lt"/>
                        <a:ea typeface="+mj-lt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+mj-lt"/>
                        <a:ea typeface="+mj-lt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+mj-lt"/>
                        <a:ea typeface="+mj-lt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+mj-lt"/>
                        <a:ea typeface="+mj-lt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700">
                          <a:latin typeface="+mj-lt"/>
                          <a:ea typeface="+mj-lt"/>
                          <a:cs typeface="Times New Roman" panose="02020603050405020304"/>
                        </a:rPr>
                        <a:t>Плата ввода</a:t>
                      </a:r>
                      <a:endParaRPr sz="700">
                        <a:latin typeface="+mj-lt"/>
                        <a:ea typeface="+mj-lt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Интерфейс</a:t>
                      </a:r>
                      <a:endParaRPr sz="7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969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2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Картинка</a:t>
                      </a:r>
                      <a:endParaRPr sz="700" spc="-2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96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R="9906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Максимальное разрешение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969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274955">
                <a:tc vMerge="1"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1×HDMI</a:t>
                      </a:r>
                      <a:r>
                        <a:rPr sz="600" spc="-8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2.0+1×DP</a:t>
                      </a:r>
                      <a:r>
                        <a:rPr sz="600" spc="-8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1.2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4096×2160@60Hz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74955">
                <a:tc vMerge="1"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1×HDMI</a:t>
                      </a:r>
                      <a:r>
                        <a:rPr sz="600" spc="-6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3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2.0/1×DP</a:t>
                      </a:r>
                      <a:r>
                        <a:rPr sz="600" spc="-6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1.2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4096×2160@60Hz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274955">
                <a:tc vMerge="1"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600" spc="-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1×12G</a:t>
                      </a:r>
                      <a:r>
                        <a:rPr sz="600" spc="-9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SDI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72390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4096×2160@60Hz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74955">
                <a:tc vMerge="1"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4×HDMI/4×DVI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1920×1200@60Hz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274955">
                <a:tc vMerge="1"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4×SDI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1920×1080@60Hz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74955">
                <a:tc vMerge="1"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4×VGA/2×VGA+2×CVBS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1920×1200@60Hz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985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1F2F2"/>
                    </a:solidFill>
                  </a:tcPr>
                </a:tc>
              </a:tr>
              <a:tr h="274955">
                <a:tc vMerge="1">
                  <a:tcPr marL="0" marR="0" marT="0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2×IPC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921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1F2F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1F2F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8×3840×2160@30fps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9215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1F2F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59773" y="3717342"/>
            <a:ext cx="1030181" cy="13199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54270" y="2688107"/>
            <a:ext cx="1029017" cy="18000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51572" y="4210320"/>
            <a:ext cx="1234408" cy="15054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472934" y="3218412"/>
            <a:ext cx="1188637" cy="14699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53523" y="3942809"/>
            <a:ext cx="1136049" cy="1728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49485" y="3950732"/>
            <a:ext cx="1134551" cy="16214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984942" y="3443656"/>
            <a:ext cx="1098943" cy="16341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069916" y="3435350"/>
            <a:ext cx="1082713" cy="18000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50419" y="2953009"/>
            <a:ext cx="1131584" cy="13663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855556" y="2931325"/>
            <a:ext cx="1142977" cy="179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730" y="434340"/>
            <a:ext cx="1084580" cy="50482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>
                <a:latin typeface="+mj-lt"/>
                <a:cs typeface="+mj-lt"/>
              </a:rPr>
              <a:t>VX серия</a:t>
            </a:r>
            <a:endParaRPr dirty="0"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000" b="0" spc="-10" dirty="0">
                <a:latin typeface="Microsoft JhengHei Light" panose="020B0304030504040204"/>
                <a:cs typeface="Microsoft JhengHei Light" panose="020B0304030504040204"/>
              </a:rPr>
              <a:t>Видеопроцессор</a:t>
            </a:r>
            <a:endParaRPr sz="1000" b="0" spc="-10" dirty="0">
              <a:latin typeface="Microsoft JhengHei Light" panose="020B0304030504040204"/>
              <a:cs typeface="Microsoft JhengHei Light" panose="020B030403050404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6290" y="1986826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6290" y="2909341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6290" y="3341344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6290" y="3773335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6290" y="4205338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6290" y="4637341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67080" y="2024380"/>
            <a:ext cx="66484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cs typeface="+mj-lt"/>
              </a:rPr>
              <a:t>Управляющая область</a:t>
            </a:r>
            <a:endParaRPr sz="700" spc="-15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7080" y="2480310"/>
            <a:ext cx="46990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cs typeface="+mj-lt"/>
              </a:rPr>
              <a:t>Вход сигнала</a:t>
            </a:r>
            <a:endParaRPr sz="700" spc="-15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6445" y="3117850"/>
            <a:ext cx="50990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cs typeface="+mj-lt"/>
              </a:rPr>
              <a:t>Выходной сигнал</a:t>
            </a:r>
            <a:endParaRPr sz="700" spc="-15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7080" y="3370580"/>
            <a:ext cx="381635" cy="13843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3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HDCP</a:t>
            </a:r>
            <a:endParaRPr sz="7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6445" y="2909570"/>
            <a:ext cx="66548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cs typeface="+mj-lt"/>
              </a:rPr>
              <a:t>Максимальное разрешение</a:t>
            </a:r>
            <a:endParaRPr sz="700" spc="-1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7080" y="3773170"/>
            <a:ext cx="50990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cs typeface="+mj-lt"/>
              </a:rPr>
              <a:t>Обработка видео</a:t>
            </a:r>
            <a:endParaRPr sz="700" spc="-15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425" y="4409440"/>
            <a:ext cx="104521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cs typeface="+mj-lt"/>
              </a:rPr>
              <a:t>Предустановленные сценарии</a:t>
            </a:r>
            <a:endParaRPr sz="700" spc="-15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7080" y="3509645"/>
            <a:ext cx="53721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cs typeface="+mj-lt"/>
              </a:rPr>
              <a:t>Способ управления</a:t>
            </a:r>
            <a:endParaRPr sz="700" spc="-15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7080" y="4239895"/>
            <a:ext cx="699770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cs typeface="+mj-lt"/>
              </a:rPr>
              <a:t>Количество окон</a:t>
            </a:r>
            <a:endParaRPr sz="700" spc="-15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7080" y="4001135"/>
            <a:ext cx="81470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cs typeface="+mj-lt"/>
              </a:rPr>
              <a:t>Точное управление цветом</a:t>
            </a:r>
            <a:endParaRPr sz="700" spc="-1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6290" y="5069344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46290" y="5501335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46290" y="5933338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86740" y="4641850"/>
            <a:ext cx="1108710" cy="159448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cs typeface="+mj-lt"/>
              </a:rPr>
              <a:t>Резервное копирование ввода</a:t>
            </a:r>
            <a:endParaRPr sz="700" spc="-10" dirty="0">
              <a:solidFill>
                <a:srgbClr val="414042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14042"/>
                </a:solidFill>
                <a:latin typeface="+mj-lt"/>
                <a:cs typeface="+mj-lt"/>
              </a:rPr>
              <a:t>Экран с поддержкой USB</a:t>
            </a:r>
            <a:endParaRPr sz="700" dirty="0">
              <a:solidFill>
                <a:srgbClr val="414042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cs typeface="+mj-lt"/>
              </a:rPr>
              <a:t>Синхронизация по фазе</a:t>
            </a:r>
            <a:endParaRPr sz="700" spc="-15" dirty="0">
              <a:solidFill>
                <a:srgbClr val="414042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414042"/>
                </a:solidFill>
                <a:latin typeface="+mj-lt"/>
                <a:cs typeface="+mj-lt"/>
              </a:rPr>
              <a:t> </a:t>
            </a:r>
            <a:r>
              <a:rPr sz="700" spc="135" dirty="0">
                <a:solidFill>
                  <a:srgbClr val="414042"/>
                </a:solidFill>
                <a:latin typeface="+mj-lt"/>
                <a:cs typeface="+mj-lt"/>
              </a:rPr>
              <a:t>HDR</a:t>
            </a:r>
            <a:endParaRPr sz="700">
              <a:latin typeface="+mj-lt"/>
              <a:cs typeface="+mj-lt"/>
            </a:endParaRPr>
          </a:p>
          <a:p>
            <a:pPr marL="12700" marR="93980" algn="just">
              <a:lnSpc>
                <a:spcPct val="202000"/>
              </a:lnSpc>
            </a:pPr>
            <a:r>
              <a:rPr sz="700" spc="-15" dirty="0">
                <a:solidFill>
                  <a:srgbClr val="414042"/>
                </a:solidFill>
                <a:latin typeface="+mj-lt"/>
                <a:cs typeface="+mj-lt"/>
              </a:rPr>
              <a:t>Аудиоанализ</a:t>
            </a:r>
            <a:endParaRPr sz="700" spc="-15" dirty="0">
              <a:solidFill>
                <a:srgbClr val="414042"/>
              </a:solidFill>
              <a:latin typeface="+mj-lt"/>
              <a:cs typeface="+mj-lt"/>
            </a:endParaRPr>
          </a:p>
          <a:p>
            <a:pPr marL="12700" marR="93980" algn="just">
              <a:lnSpc>
                <a:spcPct val="202000"/>
              </a:lnSpc>
            </a:pPr>
            <a:r>
              <a:rPr sz="700" spc="-15" dirty="0">
                <a:solidFill>
                  <a:srgbClr val="414042"/>
                </a:solidFill>
                <a:latin typeface="+mj-lt"/>
                <a:cs typeface="+mj-lt"/>
              </a:rPr>
              <a:t>Источник резервного копирования</a:t>
            </a:r>
            <a:endParaRPr sz="700" spc="-15" dirty="0">
              <a:solidFill>
                <a:srgbClr val="414042"/>
              </a:solidFill>
              <a:latin typeface="+mj-lt"/>
              <a:cs typeface="+mj-lt"/>
            </a:endParaRPr>
          </a:p>
          <a:p>
            <a:pPr marL="12700" marR="93980" algn="just">
              <a:lnSpc>
                <a:spcPct val="202000"/>
              </a:lnSpc>
            </a:pPr>
            <a:r>
              <a:rPr sz="700" spc="-25" dirty="0">
                <a:solidFill>
                  <a:srgbClr val="414042"/>
                </a:solidFill>
                <a:latin typeface="+mj-lt"/>
                <a:cs typeface="+mj-lt"/>
              </a:rPr>
              <a:t>Аутентификация</a:t>
            </a:r>
            <a:endParaRPr sz="700" spc="-25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06245" y="1731645"/>
            <a:ext cx="441325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40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VX20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06203" y="2955608"/>
            <a:ext cx="6991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4096×2160@60Hz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06203" y="3164549"/>
            <a:ext cx="137541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20×1G сетевой порт, 4×10G оптический порт, 1×HDMI 1.3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39549" y="3164549"/>
            <a:ext cx="136017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40" dirty="0">
                <a:solidFill>
                  <a:srgbClr val="414042"/>
                </a:solidFill>
                <a:latin typeface="+mj-lt"/>
                <a:cs typeface="+mj-lt"/>
              </a:rPr>
              <a:t>1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0×1G сетевой порт, 2×10G оптический порт, 1×HDMI 1.3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25319" y="3164549"/>
            <a:ext cx="132905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6×1G сетевой порт, 2×10G оптический порт, 1×HDMI 1.3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06203" y="3392539"/>
            <a:ext cx="2622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2.2/1.4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06203" y="4252609"/>
            <a:ext cx="723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1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4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06203" y="4468331"/>
            <a:ext cx="1498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128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06203" y="3611081"/>
            <a:ext cx="6134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USB/RS232/LAN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95450" y="3803650"/>
            <a:ext cx="175514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Нулевая задержка (режим Bypass), обрезка, переключение, масштабирование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42110" y="2240280"/>
            <a:ext cx="1108710" cy="4229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600" spc="6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2</a:t>
            </a:r>
            <a:r>
              <a:rPr sz="600" spc="-1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2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×</a:t>
            </a:r>
            <a:r>
              <a:rPr sz="600" spc="-1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lang="en-US" altLang="en-US" sz="600" spc="-1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            </a:t>
            </a:r>
            <a:r>
              <a:rPr sz="600" spc="9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HDMI</a:t>
            </a:r>
            <a:r>
              <a:rPr sz="600" spc="-1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2.0(IN&amp;LOOP)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6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2</a:t>
            </a:r>
            <a:r>
              <a:rPr sz="600" spc="-1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2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×</a:t>
            </a:r>
            <a:r>
              <a:rPr sz="600" spc="-1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lang="en-US" altLang="en-US" sz="600" spc="-1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            </a:t>
            </a:r>
            <a:r>
              <a:rPr sz="600" spc="7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DP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6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2</a:t>
            </a:r>
            <a:r>
              <a:rPr sz="600" spc="-8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2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×</a:t>
            </a:r>
            <a:r>
              <a:rPr sz="600" spc="-8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lang="en-US" altLang="en-US" sz="600" spc="-8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   </a:t>
            </a: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12G</a:t>
            </a:r>
            <a:r>
              <a:rPr sz="600" spc="-7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SDI(IN&amp;LOOP)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6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4</a:t>
            </a:r>
            <a:r>
              <a:rPr sz="600" spc="-1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2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×</a:t>
            </a:r>
            <a:r>
              <a:rPr sz="600" spc="-1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lang="en-US" altLang="en-US" sz="600" spc="-1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               </a:t>
            </a:r>
            <a:r>
              <a:rPr sz="600" spc="9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HDMI</a:t>
            </a:r>
            <a:r>
              <a:rPr sz="600" spc="-1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1.4(IN&amp;LOOP)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718918" y="4700348"/>
            <a:ext cx="4941570" cy="90170"/>
            <a:chOff x="1718918" y="4700348"/>
            <a:chExt cx="4941570" cy="90170"/>
          </a:xfrm>
        </p:grpSpPr>
        <p:pic>
          <p:nvPicPr>
            <p:cNvPr id="36" name="object 3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718918" y="4700348"/>
              <a:ext cx="121932" cy="8999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2220" y="4700348"/>
              <a:ext cx="121932" cy="8999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8023" y="4700348"/>
              <a:ext cx="121932" cy="89992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18918" y="4916347"/>
            <a:ext cx="121932" cy="89992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1718918" y="5132346"/>
            <a:ext cx="4941570" cy="90170"/>
            <a:chOff x="1718918" y="5132346"/>
            <a:chExt cx="4941570" cy="90170"/>
          </a:xfrm>
        </p:grpSpPr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8918" y="5132346"/>
              <a:ext cx="121932" cy="8999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2220" y="5132346"/>
              <a:ext cx="121932" cy="8999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8023" y="5132346"/>
              <a:ext cx="121932" cy="89992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8918" y="5348346"/>
            <a:ext cx="121932" cy="89992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1718918" y="5564338"/>
            <a:ext cx="4941570" cy="90170"/>
            <a:chOff x="1718918" y="5564338"/>
            <a:chExt cx="4941570" cy="90170"/>
          </a:xfrm>
        </p:grpSpPr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8918" y="5564338"/>
              <a:ext cx="121932" cy="9000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2220" y="5564338"/>
              <a:ext cx="121932" cy="9000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38023" y="5564338"/>
              <a:ext cx="121932" cy="90004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8918" y="5780339"/>
            <a:ext cx="121932" cy="90004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1706245" y="2034540"/>
            <a:ext cx="104457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13.1 миллиона пикселей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939540" y="1762125"/>
            <a:ext cx="393065" cy="11684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0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VX10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939505" y="2955608"/>
            <a:ext cx="6991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4096×2160@60Hz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939505" y="3392615"/>
            <a:ext cx="2622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2.2/1.4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939505" y="4252685"/>
            <a:ext cx="723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1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3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39505" y="4468407"/>
            <a:ext cx="1498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128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939505" y="3611157"/>
            <a:ext cx="6134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USB/RS232/LAN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939540" y="3792855"/>
            <a:ext cx="174053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Нулевая задержка (режим Bypass), обрезка, переключение, масштабирование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939540" y="2240280"/>
            <a:ext cx="875665" cy="633730"/>
          </a:xfrm>
          <a:prstGeom prst="rect">
            <a:avLst/>
          </a:prstGeom>
        </p:spPr>
        <p:txBody>
          <a:bodyPr vert="horz" wrap="square" lIns="0" tIns="2286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600" spc="-6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</a:t>
            </a:r>
            <a:r>
              <a:rPr sz="600" spc="-1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2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×</a:t>
            </a:r>
            <a:r>
              <a:rPr sz="600" spc="-1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lang="en-US" altLang="en-US" sz="600" spc="-1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           </a:t>
            </a:r>
            <a:r>
              <a:rPr sz="600" spc="9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HDMI</a:t>
            </a:r>
            <a:r>
              <a:rPr sz="600" spc="-1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2.0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-6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</a:t>
            </a:r>
            <a:r>
              <a:rPr sz="600" spc="-1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2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×</a:t>
            </a:r>
            <a:r>
              <a:rPr sz="600" spc="-1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lang="en-US" altLang="en-US" sz="600" spc="-1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          </a:t>
            </a:r>
            <a:r>
              <a:rPr sz="600" spc="9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HDMI</a:t>
            </a:r>
            <a:r>
              <a:rPr sz="600" spc="-1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4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1.4</a:t>
            </a:r>
            <a:r>
              <a:rPr sz="600" spc="-1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(IN&amp;LOOP)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-6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</a:t>
            </a:r>
            <a:r>
              <a:rPr sz="600" spc="-9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2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×</a:t>
            </a:r>
            <a:r>
              <a:rPr sz="600" spc="-8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lang="en-US" altLang="en-US" sz="600" spc="-8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    </a:t>
            </a: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DVI</a:t>
            </a:r>
            <a:r>
              <a:rPr sz="600" spc="-9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(IN&amp;LOOP)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-6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</a:t>
            </a:r>
            <a:r>
              <a:rPr sz="600" spc="-1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2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×</a:t>
            </a:r>
            <a:r>
              <a:rPr sz="600" spc="-1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lang="en-US" altLang="en-US" sz="600" spc="-1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            </a:t>
            </a:r>
            <a:r>
              <a:rPr sz="600" spc="-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DVI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600" spc="-6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</a:t>
            </a:r>
            <a:r>
              <a:rPr sz="600" spc="-1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2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×</a:t>
            </a:r>
            <a:r>
              <a:rPr sz="600" spc="-1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lang="en-US" altLang="en-US" sz="600" spc="-1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       </a:t>
            </a:r>
            <a:r>
              <a:rPr sz="600" spc="9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3G</a:t>
            </a:r>
            <a:r>
              <a:rPr sz="600" spc="-10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SDI</a:t>
            </a:r>
            <a:r>
              <a:rPr sz="600" spc="-1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(IN&amp;LOOP)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1×10G 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оптический порт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981415" y="3989795"/>
            <a:ext cx="110934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kumimoji="0" sz="600" b="0" i="0" u="none" strike="noStrike" kern="0" cap="none" spc="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</a:rPr>
              <a:t>Тон, насыщенность, контраст, яркость, температура цвета</a:t>
            </a:r>
            <a:r>
              <a:rPr sz="600" spc="-80" dirty="0">
                <a:solidFill>
                  <a:srgbClr val="414042"/>
                </a:solidFill>
                <a:latin typeface="+mj-lt"/>
                <a:cs typeface="+mj-lt"/>
              </a:rPr>
              <a:t>.</a:t>
            </a:r>
            <a:endParaRPr sz="600" spc="-8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pic>
        <p:nvPicPr>
          <p:cNvPr id="60" name="object 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2220" y="4916347"/>
            <a:ext cx="121932" cy="89992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2220" y="5348346"/>
            <a:ext cx="121932" cy="89992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52220" y="5780339"/>
            <a:ext cx="121932" cy="90004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3939540" y="2034540"/>
            <a:ext cx="972820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6.5 миллиона пикселей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525260" y="1695450"/>
            <a:ext cx="381000" cy="18351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45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VX6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525319" y="2955608"/>
            <a:ext cx="6991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4096×2160@60Hz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525319" y="3392615"/>
            <a:ext cx="2622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2.2/1.4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525319" y="4252685"/>
            <a:ext cx="723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1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3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525319" y="4468407"/>
            <a:ext cx="1498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128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525319" y="3611157"/>
            <a:ext cx="6134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USB/RS232/LAN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525260" y="3792855"/>
            <a:ext cx="158940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Нулевая задержка (режим Bypass), обрезка, переключение, масштабирование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525319" y="2240167"/>
            <a:ext cx="875665" cy="6273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600" spc="-6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</a:t>
            </a:r>
            <a:r>
              <a:rPr sz="600" spc="-1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2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×</a:t>
            </a:r>
            <a:r>
              <a:rPr sz="600" spc="-1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lang="en-US" altLang="en-US" sz="600" spc="-1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            </a:t>
            </a:r>
            <a:r>
              <a:rPr sz="600" spc="9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HDMI</a:t>
            </a:r>
            <a:r>
              <a:rPr sz="600" spc="-1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2.0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-6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</a:t>
            </a:r>
            <a:r>
              <a:rPr sz="600" spc="-1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2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×</a:t>
            </a:r>
            <a:r>
              <a:rPr sz="600" spc="-1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lang="en-US" altLang="en-US" sz="600" spc="-1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            </a:t>
            </a:r>
            <a:r>
              <a:rPr sz="600" spc="9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HDMI</a:t>
            </a:r>
            <a:r>
              <a:rPr sz="600" spc="-1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4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1.4</a:t>
            </a:r>
            <a:r>
              <a:rPr sz="600" spc="-1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(IN&amp;LOOP)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-6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</a:t>
            </a:r>
            <a:r>
              <a:rPr sz="600" spc="-9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2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×</a:t>
            </a:r>
            <a:r>
              <a:rPr sz="600" spc="-8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lang="en-US" altLang="en-US" sz="600" spc="-8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      </a:t>
            </a: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DVI</a:t>
            </a:r>
            <a:r>
              <a:rPr sz="600" spc="-9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(IN&amp;LOOP)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-6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</a:t>
            </a:r>
            <a:r>
              <a:rPr sz="600" spc="-1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2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×</a:t>
            </a:r>
            <a:r>
              <a:rPr sz="600" spc="-1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lang="en-US" altLang="en-US" sz="600" spc="-12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           </a:t>
            </a:r>
            <a:r>
              <a:rPr sz="600" spc="-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DVI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600" spc="-6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</a:t>
            </a:r>
            <a:r>
              <a:rPr sz="600" spc="-1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2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×</a:t>
            </a:r>
            <a:r>
              <a:rPr sz="600" spc="-1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lang="en-US" altLang="en-US" sz="600" spc="-1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       </a:t>
            </a:r>
            <a:r>
              <a:rPr sz="600" spc="9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3G</a:t>
            </a:r>
            <a:r>
              <a:rPr sz="600" spc="-10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SDI</a:t>
            </a:r>
            <a:r>
              <a:rPr sz="600" spc="-1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(IN&amp;LOOP)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1×10G оптический порт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572309" y="4032340"/>
            <a:ext cx="110934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kumimoji="0" sz="600" b="0" i="0" u="none" strike="noStrike" kern="0" cap="none" spc="0" normalizeH="0" baseline="0" noProof="1" dirty="0">
                <a:solidFill>
                  <a:srgbClr val="414042"/>
                </a:solidFill>
                <a:latin typeface="+mj-lt"/>
                <a:ea typeface="Arial" panose="020B0604020202020204" pitchFamily="34" charset="0"/>
                <a:cs typeface="+mj-lt"/>
              </a:rPr>
              <a:t>Тон, насыщенность, контраст, яркость, температура цвета.</a:t>
            </a:r>
            <a:endParaRPr kumimoji="0" sz="600" b="0" i="0" u="none" strike="noStrike" kern="0" cap="none" spc="0" normalizeH="0" baseline="0" noProof="1" dirty="0">
              <a:solidFill>
                <a:srgbClr val="414042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pic>
        <p:nvPicPr>
          <p:cNvPr id="73" name="object 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8023" y="4916347"/>
            <a:ext cx="121932" cy="89992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8023" y="5348346"/>
            <a:ext cx="121932" cy="89992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38023" y="5780339"/>
            <a:ext cx="121932" cy="90004"/>
          </a:xfrm>
          <a:prstGeom prst="rect">
            <a:avLst/>
          </a:prstGeom>
        </p:spPr>
      </p:pic>
      <p:sp>
        <p:nvSpPr>
          <p:cNvPr id="76" name="object 76"/>
          <p:cNvSpPr txBox="1"/>
          <p:nvPr/>
        </p:nvSpPr>
        <p:spPr>
          <a:xfrm>
            <a:off x="6525260" y="2034540"/>
            <a:ext cx="92265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3.93 миллиона пикселей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pic>
        <p:nvPicPr>
          <p:cNvPr id="77" name="object 7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38002" y="1495146"/>
            <a:ext cx="1070873" cy="136482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3952212" y="1492948"/>
            <a:ext cx="1071245" cy="139065"/>
            <a:chOff x="3952212" y="1492948"/>
            <a:chExt cx="1071245" cy="139065"/>
          </a:xfrm>
        </p:grpSpPr>
        <p:pic>
          <p:nvPicPr>
            <p:cNvPr id="79" name="object 7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52212" y="1492948"/>
              <a:ext cx="1070870" cy="13867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04038" y="1529971"/>
              <a:ext cx="88891" cy="66748"/>
            </a:xfrm>
            <a:prstGeom prst="rect">
              <a:avLst/>
            </a:prstGeom>
          </p:spPr>
        </p:pic>
      </p:grpSp>
      <p:pic>
        <p:nvPicPr>
          <p:cNvPr id="81" name="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18897" y="1388041"/>
            <a:ext cx="1070873" cy="243586"/>
          </a:xfrm>
          <a:prstGeom prst="rect">
            <a:avLst/>
          </a:prstGeom>
        </p:spPr>
      </p:pic>
      <p:grpSp>
        <p:nvGrpSpPr>
          <p:cNvPr id="82" name="object 82"/>
          <p:cNvGrpSpPr/>
          <p:nvPr/>
        </p:nvGrpSpPr>
        <p:grpSpPr>
          <a:xfrm>
            <a:off x="1718918" y="5990429"/>
            <a:ext cx="5779770" cy="101600"/>
            <a:chOff x="1718918" y="5990429"/>
            <a:chExt cx="5779770" cy="101600"/>
          </a:xfrm>
        </p:grpSpPr>
        <p:pic>
          <p:nvPicPr>
            <p:cNvPr id="83" name="object 8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52089" y="5997610"/>
              <a:ext cx="108281" cy="87477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681101" y="5990958"/>
              <a:ext cx="129539" cy="100965"/>
            </a:xfrm>
            <a:custGeom>
              <a:avLst/>
              <a:gdLst/>
              <a:ahLst/>
              <a:cxnLst/>
              <a:rect l="l" t="t" r="r" b="b"/>
              <a:pathLst>
                <a:path w="129540" h="100964">
                  <a:moveTo>
                    <a:pt x="53149" y="0"/>
                  </a:moveTo>
                  <a:lnTo>
                    <a:pt x="31686" y="3962"/>
                  </a:lnTo>
                  <a:lnTo>
                    <a:pt x="15201" y="14782"/>
                  </a:lnTo>
                  <a:lnTo>
                    <a:pt x="4076" y="30810"/>
                  </a:lnTo>
                  <a:lnTo>
                    <a:pt x="0" y="50380"/>
                  </a:lnTo>
                  <a:lnTo>
                    <a:pt x="4076" y="69977"/>
                  </a:lnTo>
                  <a:lnTo>
                    <a:pt x="15201" y="86004"/>
                  </a:lnTo>
                  <a:lnTo>
                    <a:pt x="31686" y="96824"/>
                  </a:lnTo>
                  <a:lnTo>
                    <a:pt x="51828" y="100787"/>
                  </a:lnTo>
                  <a:lnTo>
                    <a:pt x="53149" y="100774"/>
                  </a:lnTo>
                  <a:lnTo>
                    <a:pt x="53149" y="83959"/>
                  </a:lnTo>
                  <a:lnTo>
                    <a:pt x="38404" y="81343"/>
                  </a:lnTo>
                  <a:lnTo>
                    <a:pt x="27419" y="74129"/>
                  </a:lnTo>
                  <a:lnTo>
                    <a:pt x="19989" y="63449"/>
                  </a:lnTo>
                  <a:lnTo>
                    <a:pt x="17272" y="50380"/>
                  </a:lnTo>
                  <a:lnTo>
                    <a:pt x="19989" y="37325"/>
                  </a:lnTo>
                  <a:lnTo>
                    <a:pt x="27419" y="26657"/>
                  </a:lnTo>
                  <a:lnTo>
                    <a:pt x="38404" y="19443"/>
                  </a:lnTo>
                  <a:lnTo>
                    <a:pt x="51828" y="16789"/>
                  </a:lnTo>
                  <a:lnTo>
                    <a:pt x="53149" y="16814"/>
                  </a:lnTo>
                  <a:lnTo>
                    <a:pt x="53149" y="0"/>
                  </a:lnTo>
                  <a:close/>
                </a:path>
                <a:path w="129540" h="100964">
                  <a:moveTo>
                    <a:pt x="128917" y="0"/>
                  </a:moveTo>
                  <a:lnTo>
                    <a:pt x="107454" y="3962"/>
                  </a:lnTo>
                  <a:lnTo>
                    <a:pt x="90970" y="14782"/>
                  </a:lnTo>
                  <a:lnTo>
                    <a:pt x="79844" y="30810"/>
                  </a:lnTo>
                  <a:lnTo>
                    <a:pt x="75768" y="50380"/>
                  </a:lnTo>
                  <a:lnTo>
                    <a:pt x="79844" y="69977"/>
                  </a:lnTo>
                  <a:lnTo>
                    <a:pt x="90970" y="86004"/>
                  </a:lnTo>
                  <a:lnTo>
                    <a:pt x="107454" y="96824"/>
                  </a:lnTo>
                  <a:lnTo>
                    <a:pt x="127596" y="100787"/>
                  </a:lnTo>
                  <a:lnTo>
                    <a:pt x="128917" y="100774"/>
                  </a:lnTo>
                  <a:lnTo>
                    <a:pt x="128917" y="83959"/>
                  </a:lnTo>
                  <a:lnTo>
                    <a:pt x="115862" y="81991"/>
                  </a:lnTo>
                  <a:lnTo>
                    <a:pt x="105841" y="76479"/>
                  </a:lnTo>
                  <a:lnTo>
                    <a:pt x="98272" y="68135"/>
                  </a:lnTo>
                  <a:lnTo>
                    <a:pt x="93878" y="57683"/>
                  </a:lnTo>
                  <a:lnTo>
                    <a:pt x="121589" y="57683"/>
                  </a:lnTo>
                  <a:lnTo>
                    <a:pt x="121589" y="41529"/>
                  </a:lnTo>
                  <a:lnTo>
                    <a:pt x="94272" y="41529"/>
                  </a:lnTo>
                  <a:lnTo>
                    <a:pt x="98933" y="31661"/>
                  </a:lnTo>
                  <a:lnTo>
                    <a:pt x="106476" y="23825"/>
                  </a:lnTo>
                  <a:lnTo>
                    <a:pt x="116243" y="18656"/>
                  </a:lnTo>
                  <a:lnTo>
                    <a:pt x="127596" y="16789"/>
                  </a:lnTo>
                  <a:lnTo>
                    <a:pt x="128917" y="16814"/>
                  </a:lnTo>
                  <a:lnTo>
                    <a:pt x="12891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90618" y="5990429"/>
              <a:ext cx="418073" cy="101355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33320" y="5992717"/>
              <a:ext cx="64770" cy="9725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38022" y="5992958"/>
              <a:ext cx="114960" cy="96761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66286" y="5997610"/>
              <a:ext cx="108281" cy="87477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095293" y="5990958"/>
              <a:ext cx="129539" cy="100965"/>
            </a:xfrm>
            <a:custGeom>
              <a:avLst/>
              <a:gdLst/>
              <a:ahLst/>
              <a:cxnLst/>
              <a:rect l="l" t="t" r="r" b="b"/>
              <a:pathLst>
                <a:path w="129539" h="100964">
                  <a:moveTo>
                    <a:pt x="53149" y="0"/>
                  </a:moveTo>
                  <a:lnTo>
                    <a:pt x="31699" y="3962"/>
                  </a:lnTo>
                  <a:lnTo>
                    <a:pt x="15214" y="14782"/>
                  </a:lnTo>
                  <a:lnTo>
                    <a:pt x="4089" y="30810"/>
                  </a:lnTo>
                  <a:lnTo>
                    <a:pt x="0" y="50380"/>
                  </a:lnTo>
                  <a:lnTo>
                    <a:pt x="4089" y="69977"/>
                  </a:lnTo>
                  <a:lnTo>
                    <a:pt x="15214" y="86004"/>
                  </a:lnTo>
                  <a:lnTo>
                    <a:pt x="31699" y="96824"/>
                  </a:lnTo>
                  <a:lnTo>
                    <a:pt x="51828" y="100787"/>
                  </a:lnTo>
                  <a:lnTo>
                    <a:pt x="53149" y="100774"/>
                  </a:lnTo>
                  <a:lnTo>
                    <a:pt x="53149" y="83959"/>
                  </a:lnTo>
                  <a:lnTo>
                    <a:pt x="38404" y="81343"/>
                  </a:lnTo>
                  <a:lnTo>
                    <a:pt x="27419" y="74129"/>
                  </a:lnTo>
                  <a:lnTo>
                    <a:pt x="20002" y="63449"/>
                  </a:lnTo>
                  <a:lnTo>
                    <a:pt x="17272" y="50380"/>
                  </a:lnTo>
                  <a:lnTo>
                    <a:pt x="20002" y="37325"/>
                  </a:lnTo>
                  <a:lnTo>
                    <a:pt x="27419" y="26657"/>
                  </a:lnTo>
                  <a:lnTo>
                    <a:pt x="38404" y="19443"/>
                  </a:lnTo>
                  <a:lnTo>
                    <a:pt x="51828" y="16789"/>
                  </a:lnTo>
                  <a:lnTo>
                    <a:pt x="53149" y="16814"/>
                  </a:lnTo>
                  <a:lnTo>
                    <a:pt x="53149" y="0"/>
                  </a:lnTo>
                  <a:close/>
                </a:path>
                <a:path w="129539" h="100964">
                  <a:moveTo>
                    <a:pt x="128917" y="0"/>
                  </a:moveTo>
                  <a:lnTo>
                    <a:pt x="107454" y="3962"/>
                  </a:lnTo>
                  <a:lnTo>
                    <a:pt x="90982" y="14782"/>
                  </a:lnTo>
                  <a:lnTo>
                    <a:pt x="79857" y="30810"/>
                  </a:lnTo>
                  <a:lnTo>
                    <a:pt x="75768" y="50380"/>
                  </a:lnTo>
                  <a:lnTo>
                    <a:pt x="79857" y="69977"/>
                  </a:lnTo>
                  <a:lnTo>
                    <a:pt x="90982" y="86004"/>
                  </a:lnTo>
                  <a:lnTo>
                    <a:pt x="107454" y="96824"/>
                  </a:lnTo>
                  <a:lnTo>
                    <a:pt x="127596" y="100787"/>
                  </a:lnTo>
                  <a:lnTo>
                    <a:pt x="128917" y="100774"/>
                  </a:lnTo>
                  <a:lnTo>
                    <a:pt x="128917" y="83959"/>
                  </a:lnTo>
                  <a:lnTo>
                    <a:pt x="115874" y="81991"/>
                  </a:lnTo>
                  <a:lnTo>
                    <a:pt x="105854" y="76479"/>
                  </a:lnTo>
                  <a:lnTo>
                    <a:pt x="98285" y="68135"/>
                  </a:lnTo>
                  <a:lnTo>
                    <a:pt x="93878" y="57683"/>
                  </a:lnTo>
                  <a:lnTo>
                    <a:pt x="121602" y="57683"/>
                  </a:lnTo>
                  <a:lnTo>
                    <a:pt x="121602" y="41529"/>
                  </a:lnTo>
                  <a:lnTo>
                    <a:pt x="94272" y="41529"/>
                  </a:lnTo>
                  <a:lnTo>
                    <a:pt x="98945" y="31661"/>
                  </a:lnTo>
                  <a:lnTo>
                    <a:pt x="106489" y="23825"/>
                  </a:lnTo>
                  <a:lnTo>
                    <a:pt x="116255" y="18656"/>
                  </a:lnTo>
                  <a:lnTo>
                    <a:pt x="127596" y="16789"/>
                  </a:lnTo>
                  <a:lnTo>
                    <a:pt x="128917" y="16814"/>
                  </a:lnTo>
                  <a:lnTo>
                    <a:pt x="12891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04820" y="5990429"/>
              <a:ext cx="418069" cy="10135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47530" y="5992717"/>
              <a:ext cx="64770" cy="97256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52219" y="5992958"/>
              <a:ext cx="114973" cy="9676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32971" y="5997610"/>
              <a:ext cx="108282" cy="87477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861997" y="5990958"/>
              <a:ext cx="129539" cy="100965"/>
            </a:xfrm>
            <a:custGeom>
              <a:avLst/>
              <a:gdLst/>
              <a:ahLst/>
              <a:cxnLst/>
              <a:rect l="l" t="t" r="r" b="b"/>
              <a:pathLst>
                <a:path w="129539" h="100964">
                  <a:moveTo>
                    <a:pt x="53149" y="0"/>
                  </a:moveTo>
                  <a:lnTo>
                    <a:pt x="31686" y="3962"/>
                  </a:lnTo>
                  <a:lnTo>
                    <a:pt x="15201" y="14782"/>
                  </a:lnTo>
                  <a:lnTo>
                    <a:pt x="4076" y="30810"/>
                  </a:lnTo>
                  <a:lnTo>
                    <a:pt x="0" y="50380"/>
                  </a:lnTo>
                  <a:lnTo>
                    <a:pt x="4076" y="69977"/>
                  </a:lnTo>
                  <a:lnTo>
                    <a:pt x="15201" y="86004"/>
                  </a:lnTo>
                  <a:lnTo>
                    <a:pt x="31686" y="96824"/>
                  </a:lnTo>
                  <a:lnTo>
                    <a:pt x="51828" y="100787"/>
                  </a:lnTo>
                  <a:lnTo>
                    <a:pt x="53149" y="100774"/>
                  </a:lnTo>
                  <a:lnTo>
                    <a:pt x="53149" y="83959"/>
                  </a:lnTo>
                  <a:lnTo>
                    <a:pt x="38392" y="81343"/>
                  </a:lnTo>
                  <a:lnTo>
                    <a:pt x="27406" y="74129"/>
                  </a:lnTo>
                  <a:lnTo>
                    <a:pt x="19989" y="63449"/>
                  </a:lnTo>
                  <a:lnTo>
                    <a:pt x="17272" y="50380"/>
                  </a:lnTo>
                  <a:lnTo>
                    <a:pt x="19989" y="37325"/>
                  </a:lnTo>
                  <a:lnTo>
                    <a:pt x="27406" y="26657"/>
                  </a:lnTo>
                  <a:lnTo>
                    <a:pt x="38392" y="19443"/>
                  </a:lnTo>
                  <a:lnTo>
                    <a:pt x="51828" y="16789"/>
                  </a:lnTo>
                  <a:lnTo>
                    <a:pt x="53149" y="16814"/>
                  </a:lnTo>
                  <a:lnTo>
                    <a:pt x="53149" y="0"/>
                  </a:lnTo>
                  <a:close/>
                </a:path>
                <a:path w="129539" h="100964">
                  <a:moveTo>
                    <a:pt x="128917" y="0"/>
                  </a:moveTo>
                  <a:lnTo>
                    <a:pt x="107454" y="3962"/>
                  </a:lnTo>
                  <a:lnTo>
                    <a:pt x="90970" y="14782"/>
                  </a:lnTo>
                  <a:lnTo>
                    <a:pt x="79844" y="30810"/>
                  </a:lnTo>
                  <a:lnTo>
                    <a:pt x="75768" y="50380"/>
                  </a:lnTo>
                  <a:lnTo>
                    <a:pt x="79844" y="69977"/>
                  </a:lnTo>
                  <a:lnTo>
                    <a:pt x="90970" y="86004"/>
                  </a:lnTo>
                  <a:lnTo>
                    <a:pt x="107454" y="96824"/>
                  </a:lnTo>
                  <a:lnTo>
                    <a:pt x="127596" y="100787"/>
                  </a:lnTo>
                  <a:lnTo>
                    <a:pt x="128917" y="100774"/>
                  </a:lnTo>
                  <a:lnTo>
                    <a:pt x="128917" y="83959"/>
                  </a:lnTo>
                  <a:lnTo>
                    <a:pt x="115862" y="81991"/>
                  </a:lnTo>
                  <a:lnTo>
                    <a:pt x="105841" y="76479"/>
                  </a:lnTo>
                  <a:lnTo>
                    <a:pt x="98272" y="68135"/>
                  </a:lnTo>
                  <a:lnTo>
                    <a:pt x="93865" y="57683"/>
                  </a:lnTo>
                  <a:lnTo>
                    <a:pt x="121589" y="57683"/>
                  </a:lnTo>
                  <a:lnTo>
                    <a:pt x="121589" y="41529"/>
                  </a:lnTo>
                  <a:lnTo>
                    <a:pt x="94259" y="41529"/>
                  </a:lnTo>
                  <a:lnTo>
                    <a:pt x="98920" y="31661"/>
                  </a:lnTo>
                  <a:lnTo>
                    <a:pt x="106476" y="23825"/>
                  </a:lnTo>
                  <a:lnTo>
                    <a:pt x="116243" y="18656"/>
                  </a:lnTo>
                  <a:lnTo>
                    <a:pt x="127596" y="16789"/>
                  </a:lnTo>
                  <a:lnTo>
                    <a:pt x="128917" y="16814"/>
                  </a:lnTo>
                  <a:lnTo>
                    <a:pt x="12891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71511" y="5990429"/>
              <a:ext cx="418062" cy="101355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14216" y="5992717"/>
              <a:ext cx="64769" cy="9725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8918" y="5992958"/>
              <a:ext cx="114960" cy="96761"/>
            </a:xfrm>
            <a:prstGeom prst="rect">
              <a:avLst/>
            </a:prstGeom>
          </p:spPr>
        </p:pic>
      </p:grpSp>
      <p:sp>
        <p:nvSpPr>
          <p:cNvPr id="98" name="object 32"/>
          <p:cNvSpPr txBox="1"/>
          <p:nvPr>
            <p:custDataLst>
              <p:tags r:id="rId23"/>
            </p:custDataLst>
          </p:nvPr>
        </p:nvSpPr>
        <p:spPr>
          <a:xfrm>
            <a:off x="1718945" y="3989705"/>
            <a:ext cx="175514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Тон, насыщенность, контраст, яркость, цветовая температура.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730" y="434340"/>
            <a:ext cx="1995170" cy="53911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lang="en-US" altLang="en-US" sz="1600" b="1" dirty="0">
                <a:solidFill>
                  <a:srgbClr val="205596"/>
                </a:solidFill>
                <a:latin typeface="+mj-lt"/>
                <a:cs typeface="+mj-lt"/>
              </a:rPr>
              <a:t>C</a:t>
            </a:r>
            <a:r>
              <a:rPr sz="1600" b="1" dirty="0">
                <a:solidFill>
                  <a:srgbClr val="205596"/>
                </a:solidFill>
                <a:latin typeface="+mj-lt"/>
                <a:cs typeface="+mj-lt"/>
              </a:rPr>
              <a:t>ерия Xm</a:t>
            </a:r>
            <a:endParaRPr sz="1600" b="1" dirty="0">
              <a:solidFill>
                <a:srgbClr val="205596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spc="-10" dirty="0">
                <a:solidFill>
                  <a:srgbClr val="205596"/>
                </a:solidFill>
                <a:latin typeface="Microsoft JhengHei Light" panose="020B0304030504040204"/>
                <a:cs typeface="Microsoft JhengHei Light" panose="020B0304030504040204"/>
              </a:rPr>
              <a:t>мультимедийное управление</a:t>
            </a:r>
            <a:endParaRPr sz="1000" spc="-10" dirty="0">
              <a:solidFill>
                <a:srgbClr val="205596"/>
              </a:solidFill>
              <a:latin typeface="Microsoft JhengHei Light" panose="020B0304030504040204"/>
              <a:cs typeface="Microsoft JhengHei Light" panose="020B0304030504040204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3885" y="2432050"/>
          <a:ext cx="8024495" cy="3183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910"/>
                <a:gridCol w="1036955"/>
                <a:gridCol w="1127760"/>
                <a:gridCol w="1142365"/>
                <a:gridCol w="1108710"/>
                <a:gridCol w="1067435"/>
                <a:gridCol w="855980"/>
                <a:gridCol w="1008380"/>
              </a:tblGrid>
              <a:tr h="14478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0">
                <a:tc vMerge="1"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0">
                <a:tc vMerge="1"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0">
                <a:tc vMerge="1"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максимальное разрешение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4096×2160@60Hz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59054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4096×2160@60Hz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59054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4096×2160@60Hz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59054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spc="65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4096</a:t>
                      </a:r>
                      <a:r>
                        <a:rPr sz="600" spc="-120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 </a:t>
                      </a:r>
                      <a:r>
                        <a:rPr sz="600" spc="-240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×</a:t>
                      </a:r>
                      <a:r>
                        <a:rPr sz="600" spc="-120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 </a:t>
                      </a:r>
                      <a:r>
                        <a:rPr sz="600" spc="70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2160@60Hz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59054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spc="65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4096</a:t>
                      </a:r>
                      <a:r>
                        <a:rPr sz="600" spc="-120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 </a:t>
                      </a:r>
                      <a:r>
                        <a:rPr sz="600" spc="-240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×</a:t>
                      </a:r>
                      <a:r>
                        <a:rPr sz="600" spc="-120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 </a:t>
                      </a:r>
                      <a:r>
                        <a:rPr sz="600" spc="70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2160@60Hz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59054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1920×1080@60Hz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59054" marB="0"/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1920×1080@60Hz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59054" marB="0"/>
                </a:tc>
              </a:tr>
              <a:tr h="26225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выход сигнала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889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40×1G сетевой порт или 4×10G оптический порт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26×1G сетевой порт или 3×10G оптический порт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20×1G сетевой порт или 2×10G оптический порт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12×1G сетевой порт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8×1G сетевой порт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4×1G сетевой порт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2×1G сетевой порт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>
                    <a:solidFill>
                      <a:srgbClr val="F1F2F2"/>
                    </a:solidFill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способ управления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LAN/USB/RS232/APP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LAN/USB/RS232/APP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LAN/USB/RS232/APP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LAN/USB/RS232/APP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LAN/USB/RS232/APP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600" spc="50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USB/RS232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600" spc="50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USB/RS232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63500" marB="0"/>
                </a:tc>
              </a:tr>
              <a:tr h="43180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Обработка видео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826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6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изображение в изображении, обрезка, масштабирование, соединение</a:t>
                      </a:r>
                      <a:endParaRPr sz="6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604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6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изображение в изображении, обрезка, масштабирование, соединение</a:t>
                      </a:r>
                      <a:endParaRPr sz="6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6604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6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изображение в изображении, обрезка, масштабирование, соединение</a:t>
                      </a:r>
                      <a:endParaRPr sz="6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  <a:p>
                      <a:pPr marL="11811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6604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6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изображение в изображении, обрезка, масштабирование, соединение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6604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6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изображение в изображении, обрезка, масштабирование, соединение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6604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600" spc="-2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обрезка, масштабирование</a:t>
                      </a:r>
                      <a:endParaRPr sz="600" spc="-2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604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600" spc="-2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обрезка, масштабирование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66040" marB="0">
                    <a:solidFill>
                      <a:srgbClr val="F1F2F2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Количество окон</a:t>
                      </a:r>
                      <a:endParaRPr sz="7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00" spc="15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6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00" spc="15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6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00" spc="15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6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00" spc="15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6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00" spc="15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6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00" spc="-50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1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600" spc="-50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1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68580" marB="0"/>
                </a:tc>
              </a:tr>
              <a:tr h="26098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преднастроенные сцены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76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60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128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5841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60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128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5841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460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128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5841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460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128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5841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60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128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5841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460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16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5841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16</a:t>
                      </a:r>
                      <a:endParaRPr sz="6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59054" marB="0">
                    <a:solidFill>
                      <a:srgbClr val="F1F2F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7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воспроизведение от флеш</a:t>
                      </a:r>
                      <a:endParaRPr sz="7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24384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анализ аудио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699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 marL="132715">
                        <a:lnSpc>
                          <a:spcPts val="825"/>
                        </a:lnSpc>
                        <a:spcBef>
                          <a:spcPts val="36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Резервное копирование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3885" y="1353185"/>
          <a:ext cx="7973060" cy="1299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1034415"/>
                <a:gridCol w="1119505"/>
                <a:gridCol w="1126490"/>
                <a:gridCol w="1107440"/>
                <a:gridCol w="1059815"/>
                <a:gridCol w="963295"/>
                <a:gridCol w="952500"/>
              </a:tblGrid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5">
                        <a:lnSpc>
                          <a:spcPct val="100000"/>
                        </a:lnSpc>
                      </a:pPr>
                      <a:r>
                        <a:rPr sz="800" spc="185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X40m</a:t>
                      </a:r>
                      <a:endParaRPr sz="800" spc="185" dirty="0">
                        <a:solidFill>
                          <a:srgbClr val="231F20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800" spc="185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X26m</a:t>
                      </a:r>
                      <a:endParaRPr sz="800" spc="185" dirty="0">
                        <a:solidFill>
                          <a:srgbClr val="231F20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sz="800" spc="185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X20m</a:t>
                      </a:r>
                      <a:endParaRPr sz="800" spc="185" dirty="0">
                        <a:solidFill>
                          <a:srgbClr val="231F20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sz="800" spc="150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X12m</a:t>
                      </a:r>
                      <a:endParaRPr sz="800" spc="150" dirty="0">
                        <a:solidFill>
                          <a:srgbClr val="231F20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800" spc="210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X8m</a:t>
                      </a:r>
                      <a:endParaRPr sz="800" spc="210" dirty="0">
                        <a:solidFill>
                          <a:srgbClr val="231F20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sz="800" spc="210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X4m</a:t>
                      </a:r>
                      <a:endParaRPr sz="800" spc="210" dirty="0">
                        <a:solidFill>
                          <a:srgbClr val="231F20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800" spc="210" dirty="0">
                          <a:solidFill>
                            <a:srgbClr val="231F20"/>
                          </a:solidFill>
                          <a:latin typeface="+mj-lt"/>
                          <a:cs typeface="+mj-lt"/>
                        </a:rPr>
                        <a:t>X2m</a:t>
                      </a:r>
                      <a:endParaRPr sz="800" spc="210" dirty="0">
                        <a:solidFill>
                          <a:srgbClr val="231F20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63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Управляющая область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016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0731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26.21 миллиона пикселей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3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17.03 миллиона пикселей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3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13 миллионов пикселей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3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7.86 миллиона пикселей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3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5.24 миллиона пикселей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3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2.6 миллиона пикселей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3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1.3 миллиона пикселей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325" marB="0">
                    <a:solidFill>
                      <a:srgbClr val="F1F2F2"/>
                    </a:solidFill>
                  </a:tcPr>
                </a:tc>
              </a:tr>
              <a:tr h="15113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максимальная ширина и высота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L="10731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максимальная ширина 16384, максимальная высота 8192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максимальная ширина 16384, максимальная высота 8192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максимальная ширина 16384, максимальная высота 8192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максимальная ширина 16384, максимальная высота 8192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максимальная ширина 16384, максимальная высота 8192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максимальная ширина </a:t>
                      </a:r>
                      <a:r>
                        <a:rPr lang="en-US"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3840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, максимальная высота </a:t>
                      </a:r>
                      <a:r>
                        <a:rPr lang="en-US"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2000</a:t>
                      </a:r>
                      <a:endParaRPr lang="en-US"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максимальная ширина </a:t>
                      </a:r>
                      <a:r>
                        <a:rPr lang="en-US"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3840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, максимальная высота </a:t>
                      </a:r>
                      <a:r>
                        <a:rPr lang="en-US"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2000</a:t>
                      </a:r>
                      <a:endParaRPr lang="en-US"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6515" marB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07315">
                        <a:lnSpc>
                          <a:spcPts val="695"/>
                        </a:lnSpc>
                        <a:spcBef>
                          <a:spcPts val="430"/>
                        </a:spcBef>
                      </a:pPr>
                      <a:r>
                        <a:rPr sz="600" spc="-3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1×DP</a:t>
                      </a:r>
                      <a:r>
                        <a:rPr sz="600" spc="-1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1.2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461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695"/>
                        </a:lnSpc>
                        <a:spcBef>
                          <a:spcPts val="430"/>
                        </a:spcBef>
                      </a:pPr>
                      <a:r>
                        <a:rPr sz="600" spc="-3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1×DP</a:t>
                      </a:r>
                      <a:r>
                        <a:rPr sz="600" spc="-1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1.2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461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695"/>
                        </a:lnSpc>
                        <a:spcBef>
                          <a:spcPts val="430"/>
                        </a:spcBef>
                      </a:pPr>
                      <a:r>
                        <a:rPr sz="600" spc="-3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1×DP</a:t>
                      </a:r>
                      <a:r>
                        <a:rPr sz="600" spc="-1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1.2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461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695"/>
                        </a:lnSpc>
                        <a:spcBef>
                          <a:spcPts val="430"/>
                        </a:spcBef>
                      </a:pPr>
                      <a:r>
                        <a:rPr sz="600" spc="-3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1×DP</a:t>
                      </a:r>
                      <a:r>
                        <a:rPr sz="600" spc="-1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1.2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461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695"/>
                        </a:lnSpc>
                        <a:spcBef>
                          <a:spcPts val="430"/>
                        </a:spcBef>
                      </a:pPr>
                      <a:r>
                        <a:rPr sz="600" spc="-3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1×DP</a:t>
                      </a:r>
                      <a:r>
                        <a:rPr sz="600" spc="-1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1.2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461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695"/>
                        </a:lnSpc>
                        <a:spcBef>
                          <a:spcPts val="430"/>
                        </a:spcBef>
                      </a:pPr>
                      <a:r>
                        <a:rPr sz="600" spc="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2×HDMI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1.4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461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695"/>
                        </a:lnSpc>
                        <a:spcBef>
                          <a:spcPts val="430"/>
                        </a:spcBef>
                      </a:pPr>
                      <a:r>
                        <a:rPr sz="600" spc="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2×HDMI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1.4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4610" marB="0">
                    <a:solidFill>
                      <a:srgbClr val="F1F2F2"/>
                    </a:solidFill>
                  </a:tcPr>
                </a:tc>
              </a:tr>
              <a:tr h="3613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buClrTx/>
                        <a:buSzTx/>
                        <a:buFontTx/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Вход сигнала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0731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-6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</a:t>
                      </a:r>
                      <a:r>
                        <a:rPr sz="600" spc="-6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×HDMI</a:t>
                      </a:r>
                      <a:r>
                        <a:rPr sz="600" spc="-6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2.0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  <a:p>
                      <a:pPr marL="10731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2×HDMI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1.4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  <a:sym typeface="+mn-ea"/>
                      </a:endParaRPr>
                    </a:p>
                    <a:p>
                      <a:pPr marL="10731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2×DVI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  <a:sym typeface="+mn-ea"/>
                      </a:endParaRPr>
                    </a:p>
                    <a:p>
                      <a:pPr marL="10731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1×USB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3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1×HDMI</a:t>
                      </a:r>
                      <a:r>
                        <a:rPr sz="600" spc="-6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2.0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  <a:p>
                      <a:pPr marL="10731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lang="en-US" sz="600" spc="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   </a:t>
                      </a:r>
                      <a:r>
                        <a:rPr sz="600" spc="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2×HDMI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1.4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  <a:sym typeface="+mn-ea"/>
                      </a:endParaRPr>
                    </a:p>
                    <a:p>
                      <a:pPr marL="10731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lang="en-US"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   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2×DVI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  <a:sym typeface="+mn-ea"/>
                      </a:endParaRPr>
                    </a:p>
                    <a:p>
                      <a:pPr marL="10731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lang="en-US"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   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1×USB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3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695"/>
                        </a:lnSpc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1×HDMI</a:t>
                      </a:r>
                      <a:r>
                        <a:rPr sz="600" spc="-6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2.0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  <a:p>
                      <a:pPr marL="10731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lang="en-US" sz="600" spc="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    </a:t>
                      </a:r>
                      <a:r>
                        <a:rPr sz="600" spc="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2×HDMI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1.4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  <a:sym typeface="+mn-ea"/>
                      </a:endParaRPr>
                    </a:p>
                    <a:p>
                      <a:pPr marL="10731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lang="en-US"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     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2×DVI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  <a:sym typeface="+mn-ea"/>
                      </a:endParaRPr>
                    </a:p>
                    <a:p>
                      <a:pPr marL="10731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lang="en-US"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     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1×USB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1×HDMI</a:t>
                      </a:r>
                      <a:r>
                        <a:rPr sz="600" spc="-6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2.0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  <a:p>
                      <a:pPr marL="17272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4×HDMI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1.4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  <a:sym typeface="+mn-ea"/>
                      </a:endParaRPr>
                    </a:p>
                    <a:p>
                      <a:pPr marL="17272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1×USB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3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1×HDMI</a:t>
                      </a:r>
                      <a:r>
                        <a:rPr sz="600" spc="-6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2.0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  <a:p>
                      <a:pPr marL="15240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4×HDMI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1.4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  <a:sym typeface="+mn-ea"/>
                      </a:endParaRPr>
                    </a:p>
                    <a:p>
                      <a:pPr marL="15240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1×USB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3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1×DVI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  <a:p>
                      <a:pPr marL="13144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1×CVBS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  <a:sym typeface="+mn-ea"/>
                      </a:endParaRPr>
                    </a:p>
                    <a:p>
                      <a:pPr marL="13144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1×VGA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  <a:sym typeface="+mn-ea"/>
                      </a:endParaRPr>
                    </a:p>
                    <a:p>
                      <a:pPr marL="13144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1×USB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3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1×DVI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  <a:p>
                      <a:pPr marL="7175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1×CVBS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  <a:sym typeface="+mn-ea"/>
                      </a:endParaRPr>
                    </a:p>
                    <a:p>
                      <a:pPr marL="7175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1×VGA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  <a:sym typeface="+mn-ea"/>
                      </a:endParaRPr>
                    </a:p>
                    <a:p>
                      <a:pPr marL="7175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  <a:sym typeface="+mn-ea"/>
                        </a:rPr>
                        <a:t>1×USB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35" marB="0">
                    <a:solidFill>
                      <a:srgbClr val="F1F2F2"/>
                    </a:solidFill>
                  </a:tcPr>
                </a:tc>
              </a:tr>
              <a:tr h="208280">
                <a:tc gridSpan="8">
                  <a:txBody>
                    <a:bodyPr/>
                    <a:lstStyle/>
                    <a:p>
                      <a:pPr marR="589280" algn="r">
                        <a:lnSpc>
                          <a:spcPts val="750"/>
                        </a:lnSpc>
                        <a:tabLst>
                          <a:tab pos="570865" algn="l"/>
                          <a:tab pos="1656080" algn="l"/>
                          <a:tab pos="2794000" algn="l"/>
                          <a:tab pos="3908425" algn="l"/>
                          <a:tab pos="4982210" algn="l"/>
                          <a:tab pos="6014085" algn="l"/>
                          <a:tab pos="6911975" algn="l"/>
                        </a:tabLst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0631" y="5443193"/>
            <a:ext cx="121932" cy="899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0631" y="5227194"/>
            <a:ext cx="121932" cy="899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0631" y="5011195"/>
            <a:ext cx="121932" cy="8999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3838" y="5443193"/>
            <a:ext cx="121932" cy="899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3838" y="5227194"/>
            <a:ext cx="121932" cy="8999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3838" y="5011195"/>
            <a:ext cx="121932" cy="8999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88276" y="5443193"/>
            <a:ext cx="121932" cy="8999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88276" y="5227194"/>
            <a:ext cx="121932" cy="8999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88276" y="5011195"/>
            <a:ext cx="121932" cy="8999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62244" y="5443193"/>
            <a:ext cx="121932" cy="8999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62244" y="5227194"/>
            <a:ext cx="121932" cy="8999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62244" y="5011195"/>
            <a:ext cx="121932" cy="8999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94144" y="5227194"/>
            <a:ext cx="121932" cy="8999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94144" y="5011195"/>
            <a:ext cx="121932" cy="8999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34169" y="1178577"/>
            <a:ext cx="851830" cy="1092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94191" y="5434193"/>
            <a:ext cx="107946" cy="1080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92284" y="5227194"/>
            <a:ext cx="121932" cy="8999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92284" y="5011195"/>
            <a:ext cx="121932" cy="8999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690843" y="1189835"/>
            <a:ext cx="833577" cy="9439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92332" y="5434193"/>
            <a:ext cx="107946" cy="1080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36493" y="5443193"/>
            <a:ext cx="121932" cy="8999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36493" y="5227194"/>
            <a:ext cx="121932" cy="8999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36493" y="5011195"/>
            <a:ext cx="121932" cy="8999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661525" y="1101926"/>
            <a:ext cx="850723" cy="20199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715849" y="1183130"/>
            <a:ext cx="863999" cy="10165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31582" y="1029863"/>
            <a:ext cx="863999" cy="25950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401446" y="1029868"/>
            <a:ext cx="843886" cy="26687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528556" y="1108989"/>
            <a:ext cx="863992" cy="1949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730" y="434340"/>
            <a:ext cx="1313815" cy="65913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lang="en-US" altLang="en-US" sz="1600" b="1" dirty="0">
                <a:solidFill>
                  <a:srgbClr val="205596"/>
                </a:solidFill>
                <a:latin typeface="+mj-lt"/>
                <a:cs typeface="+mj-lt"/>
              </a:rPr>
              <a:t>C</a:t>
            </a:r>
            <a:r>
              <a:rPr sz="1600" b="1" dirty="0">
                <a:solidFill>
                  <a:srgbClr val="205596"/>
                </a:solidFill>
                <a:latin typeface="+mj-lt"/>
                <a:cs typeface="+mj-lt"/>
              </a:rPr>
              <a:t>ерия X</a:t>
            </a:r>
            <a:endParaRPr sz="1600" b="1" dirty="0">
              <a:solidFill>
                <a:srgbClr val="205596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000" spc="-15" dirty="0">
                <a:solidFill>
                  <a:srgbClr val="205596"/>
                </a:solidFill>
                <a:latin typeface="+mj-lt"/>
                <a:cs typeface="+mj-lt"/>
              </a:rPr>
              <a:t>профессиональное управление</a:t>
            </a:r>
            <a:endParaRPr sz="1000" spc="-15" dirty="0">
              <a:solidFill>
                <a:srgbClr val="205596"/>
              </a:solidFill>
              <a:latin typeface="+mj-lt"/>
              <a:cs typeface="+mj-lt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471874" y="1377342"/>
            <a:ext cx="1070343" cy="23268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46290" y="4662817"/>
            <a:ext cx="7920355" cy="216535"/>
            <a:chOff x="646290" y="4662817"/>
            <a:chExt cx="7920355" cy="216535"/>
          </a:xfrm>
        </p:grpSpPr>
        <p:sp>
          <p:nvSpPr>
            <p:cNvPr id="5" name="object 5"/>
            <p:cNvSpPr/>
            <p:nvPr/>
          </p:nvSpPr>
          <p:spPr>
            <a:xfrm>
              <a:off x="646290" y="4662817"/>
              <a:ext cx="7920355" cy="216535"/>
            </a:xfrm>
            <a:custGeom>
              <a:avLst/>
              <a:gdLst/>
              <a:ahLst/>
              <a:cxnLst/>
              <a:rect l="l" t="t" r="r" b="b"/>
              <a:pathLst>
                <a:path w="7920355" h="216535">
                  <a:moveTo>
                    <a:pt x="7919999" y="0"/>
                  </a:moveTo>
                  <a:lnTo>
                    <a:pt x="0" y="0"/>
                  </a:lnTo>
                  <a:lnTo>
                    <a:pt x="0" y="216001"/>
                  </a:lnTo>
                  <a:lnTo>
                    <a:pt x="7919999" y="216001"/>
                  </a:lnTo>
                  <a:lnTo>
                    <a:pt x="791999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7966" y="4725830"/>
              <a:ext cx="121945" cy="899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9849" y="4725830"/>
              <a:ext cx="121945" cy="899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9637" y="4725830"/>
              <a:ext cx="121945" cy="899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9438" y="4725830"/>
              <a:ext cx="121945" cy="899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9208" y="4725830"/>
              <a:ext cx="121932" cy="8999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46315" y="5094795"/>
            <a:ext cx="7920355" cy="216535"/>
            <a:chOff x="646315" y="5094795"/>
            <a:chExt cx="7920355" cy="216535"/>
          </a:xfrm>
        </p:grpSpPr>
        <p:sp>
          <p:nvSpPr>
            <p:cNvPr id="12" name="object 12"/>
            <p:cNvSpPr/>
            <p:nvPr/>
          </p:nvSpPr>
          <p:spPr>
            <a:xfrm>
              <a:off x="646315" y="5094795"/>
              <a:ext cx="7920355" cy="216535"/>
            </a:xfrm>
            <a:custGeom>
              <a:avLst/>
              <a:gdLst/>
              <a:ahLst/>
              <a:cxnLst/>
              <a:rect l="l" t="t" r="r" b="b"/>
              <a:pathLst>
                <a:path w="7920355" h="216535">
                  <a:moveTo>
                    <a:pt x="7919999" y="0"/>
                  </a:moveTo>
                  <a:lnTo>
                    <a:pt x="0" y="0"/>
                  </a:lnTo>
                  <a:lnTo>
                    <a:pt x="0" y="216001"/>
                  </a:lnTo>
                  <a:lnTo>
                    <a:pt x="7919999" y="216001"/>
                  </a:lnTo>
                  <a:lnTo>
                    <a:pt x="791999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7966" y="5155700"/>
              <a:ext cx="121945" cy="899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9849" y="5155700"/>
              <a:ext cx="121945" cy="899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9638" y="5155700"/>
              <a:ext cx="121945" cy="899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9438" y="5155700"/>
              <a:ext cx="121945" cy="8999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89207" y="5155700"/>
              <a:ext cx="121932" cy="89992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46315" y="5526798"/>
            <a:ext cx="7920355" cy="216535"/>
            <a:chOff x="646315" y="5526798"/>
            <a:chExt cx="7920355" cy="216535"/>
          </a:xfrm>
        </p:grpSpPr>
        <p:sp>
          <p:nvSpPr>
            <p:cNvPr id="19" name="object 19"/>
            <p:cNvSpPr/>
            <p:nvPr/>
          </p:nvSpPr>
          <p:spPr>
            <a:xfrm>
              <a:off x="646315" y="5526798"/>
              <a:ext cx="7920355" cy="216535"/>
            </a:xfrm>
            <a:custGeom>
              <a:avLst/>
              <a:gdLst/>
              <a:ahLst/>
              <a:cxnLst/>
              <a:rect l="l" t="t" r="r" b="b"/>
              <a:pathLst>
                <a:path w="7920355" h="216535">
                  <a:moveTo>
                    <a:pt x="7919999" y="0"/>
                  </a:moveTo>
                  <a:lnTo>
                    <a:pt x="0" y="0"/>
                  </a:lnTo>
                  <a:lnTo>
                    <a:pt x="0" y="216001"/>
                  </a:lnTo>
                  <a:lnTo>
                    <a:pt x="7919999" y="216001"/>
                  </a:lnTo>
                  <a:lnTo>
                    <a:pt x="791999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7966" y="5589808"/>
              <a:ext cx="121945" cy="899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9849" y="5589808"/>
              <a:ext cx="121945" cy="899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9690" y="5580794"/>
              <a:ext cx="107947" cy="1080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9490" y="5580794"/>
              <a:ext cx="107947" cy="108000"/>
            </a:xfrm>
            <a:prstGeom prst="rect">
              <a:avLst/>
            </a:prstGeom>
          </p:spPr>
        </p:pic>
      </p:grpSp>
      <p:graphicFrame>
        <p:nvGraphicFramePr>
          <p:cNvPr id="24" name="object 24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628015" y="1746250"/>
          <a:ext cx="7934960" cy="4321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"/>
                <a:gridCol w="1342390"/>
                <a:gridCol w="1442085"/>
                <a:gridCol w="1440180"/>
                <a:gridCol w="1445260"/>
                <a:gridCol w="1442085"/>
              </a:tblGrid>
              <a:tr h="217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800" spc="120" dirty="0">
                          <a:solidFill>
                            <a:srgbClr val="231F20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X20</a:t>
                      </a:r>
                      <a:endParaRPr sz="8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sz="800" spc="80" dirty="0">
                          <a:solidFill>
                            <a:srgbClr val="231F20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X16E</a:t>
                      </a:r>
                      <a:endParaRPr sz="8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</a:pPr>
                      <a:r>
                        <a:rPr sz="800" spc="75" dirty="0">
                          <a:solidFill>
                            <a:srgbClr val="231F20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X12</a:t>
                      </a:r>
                      <a:endParaRPr sz="8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</a:pPr>
                      <a:r>
                        <a:rPr sz="800" spc="90" dirty="0">
                          <a:solidFill>
                            <a:srgbClr val="231F20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X7/X6</a:t>
                      </a:r>
                      <a:endParaRPr sz="8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</a:pPr>
                      <a:r>
                        <a:rPr sz="800" spc="75" dirty="0">
                          <a:solidFill>
                            <a:srgbClr val="231F20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X4s/X2s</a:t>
                      </a:r>
                      <a:endParaRPr sz="8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0" marB="0"/>
                </a:tc>
              </a:tr>
              <a:tr h="30162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область управления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540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13 миллионов пикселей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731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10.48 миллиона пикселей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731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7.2 миллиона пикселей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731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5.2 миллиона пикселей</a:t>
                      </a:r>
                      <a:r>
                        <a:rPr sz="600" spc="-2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（X7）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731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2.6 миллиона пикселей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（X4s）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7310" marB="0">
                    <a:solidFill>
                      <a:srgbClr val="F1F2F2"/>
                    </a:solidFill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3.9 миллиона пикселей</a:t>
                      </a:r>
                      <a:r>
                        <a:rPr sz="600" spc="-2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（X6）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71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1.3 миллиона пикселей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（X2s）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715" marB="0">
                    <a:solidFill>
                      <a:srgbClr val="F1F2F2"/>
                    </a:solidFill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вход сигнала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00" spc="-3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1×DP</a:t>
                      </a:r>
                      <a:r>
                        <a:rPr sz="600" spc="-6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1.2/1×HDMI</a:t>
                      </a:r>
                      <a:r>
                        <a:rPr sz="600" spc="-6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2.0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00" spc="-3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1×DP</a:t>
                      </a:r>
                      <a:r>
                        <a:rPr sz="600" spc="-6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1.2/1×HDMI</a:t>
                      </a:r>
                      <a:r>
                        <a:rPr sz="600" spc="-6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2.0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00" spc="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3×HDMI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1.4/1×DVI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00" spc="-6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1×SDI</a:t>
                      </a:r>
                      <a:r>
                        <a:rPr sz="600" spc="-8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/1×HDMI</a:t>
                      </a:r>
                      <a:r>
                        <a:rPr sz="600" spc="-8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1.4/2×DVI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1×HDMI</a:t>
                      </a:r>
                      <a:r>
                        <a:rPr sz="600" spc="-9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4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1.4</a:t>
                      </a:r>
                      <a:r>
                        <a:rPr sz="600" spc="-9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/2×DVI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7112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600" spc="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2×HDMI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1.4/2×DVI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600" spc="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2×HDMI</a:t>
                      </a: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 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1.4/2×DVI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39687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разрешение входного сигнала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4096×2160@60Hz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524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4096×2160@60Hz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524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1920×1200@60Hz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524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1920×1200@60Hz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524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1920×1200@60Hz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5244" marB="0">
                    <a:solidFill>
                      <a:srgbClr val="F1F2F2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вывод сигнала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20×1G сетевых портов или 2×10G оптических порта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16×1G сетевых портов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12×1G сетевых портов</a:t>
                      </a:r>
                      <a:endParaRPr sz="6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8×1G сетевых портов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（X7）</a:t>
                      </a:r>
                      <a:endParaRPr sz="600">
                        <a:latin typeface="+mj-lt"/>
                        <a:cs typeface="+mj-lt"/>
                      </a:endParaRPr>
                    </a:p>
                    <a:p>
                      <a:pPr marL="2628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6×1G сетевых портов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（X6）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4×1G сетевых портов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（X4s）</a:t>
                      </a:r>
                      <a:endParaRPr sz="600">
                        <a:latin typeface="+mj-lt"/>
                        <a:cs typeface="+mj-lt"/>
                      </a:endParaRPr>
                    </a:p>
                    <a:p>
                      <a:pPr marL="2628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2×1G сетевых портов</a:t>
                      </a: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（X2s）</a:t>
                      </a: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67945" marB="0"/>
                </a:tc>
              </a:tr>
              <a:tr h="17145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spc="13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HDCP</a:t>
                      </a:r>
                      <a:endParaRPr sz="700" spc="13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143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1.4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1.4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1.4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1.4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-2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1.4</a:t>
                      </a:r>
                      <a:endParaRPr sz="600" spc="-2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solidFill>
                      <a:srgbClr val="F1F2F2"/>
                    </a:solidFill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обработка видео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2705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600" spc="-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обрезка, масштабирование, картинка в картинке, переключение</a:t>
                      </a:r>
                      <a:endParaRPr sz="600" spc="-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65405" marB="0"/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600" spc="-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обрезка, масштабирование, картинка в картинке, переключение</a:t>
                      </a:r>
                      <a:endParaRPr sz="600" spc="-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65405" marB="0"/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600" spc="-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обрезка, масштабирование, картинка в картинке, переключение</a:t>
                      </a:r>
                      <a:endParaRPr sz="600" spc="-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65405" marB="0"/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600" spc="-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обрезка, масштабирование, картинка в картинке, переключение</a:t>
                      </a:r>
                      <a:endParaRPr sz="600" spc="-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65405" marB="0"/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обрезка, масштабирование, переключение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65405" marB="0"/>
                </a:tc>
              </a:tr>
              <a:tr h="17335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количество окон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270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600" spc="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6</a:t>
                      </a:r>
                      <a:endParaRPr sz="600" spc="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540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600" spc="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6</a:t>
                      </a:r>
                      <a:endParaRPr sz="600" spc="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540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600" spc="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</a:t>
                      </a:r>
                      <a:endParaRPr sz="600" spc="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540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600" spc="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</a:t>
                      </a:r>
                      <a:endParaRPr sz="600" spc="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540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</a:t>
                      </a:r>
                      <a:endParaRPr sz="600" spc="-5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5405" marB="0">
                    <a:solidFill>
                      <a:srgbClr val="F1F2F2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1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управление по последовательному порту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8702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10"/>
                        </a:spcBef>
                      </a:pPr>
                      <a:r>
                        <a:rPr sz="700" spc="5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Управление по USB</a:t>
                      </a:r>
                      <a:endParaRPr sz="700">
                        <a:latin typeface="+mj-lt"/>
                        <a:cs typeface="+mj-lt"/>
                      </a:endParaRPr>
                    </a:p>
                  </a:txBody>
                  <a:tcPr marL="0" marR="0" marT="5206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7178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spc="5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Управление по LAN</a:t>
                      </a:r>
                      <a:endParaRPr sz="700">
                        <a:latin typeface="+mj-lt"/>
                        <a:cs typeface="+mj-lt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（Необязательный</a:t>
                      </a:r>
                      <a:r>
                        <a:rPr sz="600" spc="-5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）</a:t>
                      </a:r>
                      <a:endParaRPr sz="600"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17145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аудиоанализ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143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8638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резервное копирование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39941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точное управление цветом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143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169545">
                <a:tc>
                  <a:txBody>
                    <a:bodyPr/>
                    <a:lstStyle/>
                    <a:p>
                      <a:pPr marL="132715">
                        <a:lnSpc>
                          <a:spcPts val="825"/>
                        </a:lnSpc>
                        <a:spcBef>
                          <a:spcPts val="405"/>
                        </a:spcBef>
                      </a:pPr>
                      <a:r>
                        <a:rPr sz="700" spc="-2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 аутентификация</a:t>
                      </a:r>
                      <a:endParaRPr sz="700" spc="-2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28140" y="4509770"/>
            <a:ext cx="121920" cy="9017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7965" y="5373809"/>
            <a:ext cx="121945" cy="8999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27965" y="4941797"/>
            <a:ext cx="121945" cy="9000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9849" y="4509749"/>
            <a:ext cx="121945" cy="9000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9849" y="4941797"/>
            <a:ext cx="121945" cy="9000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9849" y="5373809"/>
            <a:ext cx="121945" cy="8999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09637" y="4509749"/>
            <a:ext cx="121945" cy="9000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09688" y="4932803"/>
            <a:ext cx="107948" cy="10800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9637" y="5373809"/>
            <a:ext cx="121945" cy="8999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49438" y="4509749"/>
            <a:ext cx="121945" cy="90004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49489" y="4932803"/>
            <a:ext cx="107948" cy="10800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9438" y="5373809"/>
            <a:ext cx="121945" cy="8999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89207" y="5373809"/>
            <a:ext cx="121932" cy="8999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389259" y="4932803"/>
            <a:ext cx="107948" cy="10800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389260" y="4500817"/>
            <a:ext cx="107947" cy="10800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389260" y="5580794"/>
            <a:ext cx="107947" cy="10800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044634" y="1369276"/>
            <a:ext cx="1145861" cy="248822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917080" y="1276699"/>
            <a:ext cx="1079999" cy="342360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7375802" y="1288773"/>
            <a:ext cx="1071245" cy="330835"/>
            <a:chOff x="7388502" y="1686918"/>
            <a:chExt cx="1071245" cy="330835"/>
          </a:xfrm>
        </p:grpSpPr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00671" y="1686918"/>
              <a:ext cx="1055662" cy="12978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88502" y="1848510"/>
              <a:ext cx="1070873" cy="168695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27968" y="5967780"/>
            <a:ext cx="644013" cy="99694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070487" y="5967780"/>
            <a:ext cx="644013" cy="99694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14720" y="5967780"/>
            <a:ext cx="644013" cy="99694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949440" y="6013500"/>
            <a:ext cx="644013" cy="99694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375240" y="6013500"/>
            <a:ext cx="644013" cy="99694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90565" y="1343952"/>
            <a:ext cx="1115995" cy="2680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730" y="434340"/>
            <a:ext cx="1677670" cy="53911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lang="en-US" altLang="en-US" sz="1600" b="1" dirty="0">
                <a:solidFill>
                  <a:srgbClr val="205596"/>
                </a:solidFill>
                <a:latin typeface="+mj-lt"/>
                <a:cs typeface="+mj-lt"/>
              </a:rPr>
              <a:t>C</a:t>
            </a:r>
            <a:r>
              <a:rPr sz="1600" b="1" dirty="0">
                <a:solidFill>
                  <a:srgbClr val="205596"/>
                </a:solidFill>
                <a:latin typeface="+mj-lt"/>
                <a:cs typeface="+mj-lt"/>
              </a:rPr>
              <a:t>ерия</a:t>
            </a:r>
            <a:r>
              <a:rPr lang="en-US" altLang="en-US" sz="1600" b="1" dirty="0">
                <a:solidFill>
                  <a:srgbClr val="205596"/>
                </a:solidFill>
                <a:latin typeface="+mj-lt"/>
                <a:cs typeface="+mj-lt"/>
              </a:rPr>
              <a:t> </a:t>
            </a:r>
            <a:r>
              <a:rPr sz="1600" b="1" dirty="0">
                <a:solidFill>
                  <a:srgbClr val="205596"/>
                </a:solidFill>
                <a:latin typeface="+mj-lt"/>
                <a:cs typeface="+mj-lt"/>
              </a:rPr>
              <a:t>S</a:t>
            </a:r>
            <a:endParaRPr sz="1600" b="1" dirty="0">
              <a:solidFill>
                <a:srgbClr val="205596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spc="-20" dirty="0">
                <a:solidFill>
                  <a:srgbClr val="205596"/>
                </a:solidFill>
                <a:latin typeface="+mj-lt"/>
                <a:cs typeface="+mj-lt"/>
              </a:rPr>
              <a:t>передатчик</a:t>
            </a:r>
            <a:endParaRPr sz="1000" spc="-20" dirty="0">
              <a:solidFill>
                <a:srgbClr val="205596"/>
              </a:solidFill>
              <a:latin typeface="+mj-lt"/>
              <a:cs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6302" y="2673540"/>
            <a:ext cx="7920355" cy="530860"/>
          </a:xfrm>
          <a:custGeom>
            <a:avLst/>
            <a:gdLst/>
            <a:ahLst/>
            <a:cxnLst/>
            <a:rect l="l" t="t" r="r" b="b"/>
            <a:pathLst>
              <a:path w="7920355" h="530860">
                <a:moveTo>
                  <a:pt x="7919999" y="0"/>
                </a:moveTo>
                <a:lnTo>
                  <a:pt x="0" y="0"/>
                </a:lnTo>
                <a:lnTo>
                  <a:pt x="0" y="530618"/>
                </a:lnTo>
                <a:lnTo>
                  <a:pt x="7919999" y="530618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6302" y="4110494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6302" y="4542485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6302" y="4974488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6302" y="5406491"/>
            <a:ext cx="7920355" cy="216535"/>
          </a:xfrm>
          <a:custGeom>
            <a:avLst/>
            <a:gdLst/>
            <a:ahLst/>
            <a:cxnLst/>
            <a:rect l="l" t="t" r="r" b="b"/>
            <a:pathLst>
              <a:path w="7920355" h="216535">
                <a:moveTo>
                  <a:pt x="7919999" y="0"/>
                </a:moveTo>
                <a:lnTo>
                  <a:pt x="0" y="0"/>
                </a:lnTo>
                <a:lnTo>
                  <a:pt x="0" y="216001"/>
                </a:lnTo>
                <a:lnTo>
                  <a:pt x="7919999" y="216001"/>
                </a:lnTo>
                <a:lnTo>
                  <a:pt x="791999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6621" y="2736666"/>
            <a:ext cx="36830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cs typeface="+mj-lt"/>
              </a:rPr>
              <a:t>вход сигнала</a:t>
            </a:r>
            <a:endParaRPr sz="700">
              <a:latin typeface="+mj-lt"/>
              <a:cs typeface="+mj-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7080" y="3192145"/>
            <a:ext cx="75692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cs typeface="+mj-lt"/>
              </a:rPr>
              <a:t>разрешение входного сигнала</a:t>
            </a:r>
            <a:endParaRPr sz="700">
              <a:latin typeface="+mj-lt"/>
              <a:cs typeface="+mj-l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6302" y="3420161"/>
            <a:ext cx="7920355" cy="170180"/>
          </a:xfrm>
          <a:prstGeom prst="rect">
            <a:avLst/>
          </a:prstGeom>
          <a:solidFill>
            <a:srgbClr val="F1F2F2"/>
          </a:solidFill>
        </p:spPr>
        <p:txBody>
          <a:bodyPr vert="horz" wrap="square" lIns="0" tIns="628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495"/>
              </a:spcBef>
              <a:tabLst>
                <a:tab pos="1079500" algn="l"/>
                <a:tab pos="2767965" algn="l"/>
                <a:tab pos="4512310" algn="l"/>
                <a:tab pos="6294755" algn="l"/>
              </a:tabLst>
            </a:pPr>
            <a:r>
              <a:rPr sz="700" dirty="0">
                <a:solidFill>
                  <a:srgbClr val="414042"/>
                </a:solidFill>
                <a:latin typeface="+mj-lt"/>
                <a:cs typeface="+mj-lt"/>
              </a:rPr>
              <a:t>выход сигнала</a:t>
            </a:r>
            <a:r>
              <a:rPr sz="7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	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20×1G сетевых портов</a:t>
            </a: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	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6×1G сетевых портов</a:t>
            </a: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	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6×1G сетевых портов</a:t>
            </a: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	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4×1G сетевых портов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6910" y="4108450"/>
            <a:ext cx="88646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14042"/>
                </a:solidFill>
                <a:latin typeface="+mj-lt"/>
                <a:cs typeface="+mj-lt"/>
              </a:rPr>
              <a:t>регулировка яркости передней панели</a:t>
            </a:r>
            <a:endParaRPr sz="700" spc="-1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1370" y="3803650"/>
            <a:ext cx="64770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cs typeface="+mj-lt"/>
              </a:rPr>
              <a:t>область управления</a:t>
            </a:r>
            <a:endParaRPr sz="700" spc="-15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13768" y="2384909"/>
            <a:ext cx="22732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0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S20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26521" y="4380496"/>
            <a:ext cx="107948" cy="1080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713865" y="3683635"/>
            <a:ext cx="1299210" cy="3479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8,8 миллиона пикселей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Ширина составляет 8192 пикселя, максимальная - 8192 пикселя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13865" y="4159250"/>
            <a:ext cx="673100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100</a:t>
            </a:r>
            <a:r>
              <a:rPr sz="600" spc="-50" dirty="0">
                <a:solidFill>
                  <a:srgbClr val="414042"/>
                </a:solidFill>
                <a:latin typeface="+mj-lt"/>
                <a:cs typeface="+mj-lt"/>
              </a:rPr>
              <a:t>Уровень</a:t>
            </a:r>
            <a:endParaRPr sz="600" spc="-5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726470" y="5469499"/>
            <a:ext cx="5337175" cy="90170"/>
            <a:chOff x="1726470" y="5469499"/>
            <a:chExt cx="5337175" cy="9017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6470" y="5469499"/>
              <a:ext cx="121945" cy="8999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9086" y="5469499"/>
              <a:ext cx="121945" cy="899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1160" y="5469499"/>
              <a:ext cx="121945" cy="899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4944" y="5469499"/>
              <a:ext cx="121945" cy="89992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6470" y="5253499"/>
            <a:ext cx="121945" cy="89992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726470" y="4605489"/>
            <a:ext cx="5337175" cy="90170"/>
            <a:chOff x="1726470" y="4605489"/>
            <a:chExt cx="5337175" cy="9017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6470" y="4605489"/>
              <a:ext cx="121945" cy="900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9086" y="4605489"/>
              <a:ext cx="121945" cy="900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1160" y="4605489"/>
              <a:ext cx="121945" cy="9000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14944" y="4605489"/>
              <a:ext cx="121945" cy="90004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726470" y="5028487"/>
            <a:ext cx="5337175" cy="108585"/>
            <a:chOff x="1726470" y="5028487"/>
            <a:chExt cx="5337175" cy="108585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6470" y="5037500"/>
              <a:ext cx="121945" cy="8999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59086" y="5037500"/>
              <a:ext cx="121945" cy="8999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41160" y="5037500"/>
              <a:ext cx="121945" cy="8999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14997" y="5028487"/>
              <a:ext cx="107947" cy="108000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26470" y="4821489"/>
            <a:ext cx="121945" cy="90004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726481" y="2711069"/>
            <a:ext cx="424815" cy="2286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600" spc="-3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1×DP</a:t>
            </a:r>
            <a:r>
              <a:rPr sz="600" spc="-1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1.2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1×HDMI</a:t>
            </a:r>
            <a:r>
              <a:rPr sz="600" spc="-6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2.0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13781" y="3248432"/>
            <a:ext cx="58985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0530" algn="l"/>
                <a:tab pos="3444875" algn="l"/>
                <a:tab pos="5227320" algn="l"/>
              </a:tabLst>
            </a:pPr>
            <a:r>
              <a:rPr sz="600" spc="4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4096×2160@60Hz</a:t>
            </a: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	</a:t>
            </a: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1920×1200@60Hz</a:t>
            </a: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	</a:t>
            </a: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1920×1200@60Hz</a:t>
            </a: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	</a:t>
            </a: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1920×1200@60Hz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726479" y="5680675"/>
            <a:ext cx="772160" cy="99695"/>
            <a:chOff x="1726479" y="5680675"/>
            <a:chExt cx="772160" cy="99695"/>
          </a:xfrm>
        </p:grpSpPr>
        <p:sp>
          <p:nvSpPr>
            <p:cNvPr id="38" name="object 38"/>
            <p:cNvSpPr/>
            <p:nvPr/>
          </p:nvSpPr>
          <p:spPr>
            <a:xfrm>
              <a:off x="1726476" y="5692978"/>
              <a:ext cx="111125" cy="86995"/>
            </a:xfrm>
            <a:custGeom>
              <a:avLst/>
              <a:gdLst/>
              <a:ahLst/>
              <a:cxnLst/>
              <a:rect l="l" t="t" r="r" b="b"/>
              <a:pathLst>
                <a:path w="111125" h="86995">
                  <a:moveTo>
                    <a:pt x="45605" y="0"/>
                  </a:moveTo>
                  <a:lnTo>
                    <a:pt x="27190" y="3378"/>
                  </a:lnTo>
                  <a:lnTo>
                    <a:pt x="13042" y="12661"/>
                  </a:lnTo>
                  <a:lnTo>
                    <a:pt x="3505" y="26416"/>
                  </a:lnTo>
                  <a:lnTo>
                    <a:pt x="0" y="43230"/>
                  </a:lnTo>
                  <a:lnTo>
                    <a:pt x="3505" y="60045"/>
                  </a:lnTo>
                  <a:lnTo>
                    <a:pt x="13042" y="73787"/>
                  </a:lnTo>
                  <a:lnTo>
                    <a:pt x="27190" y="83083"/>
                  </a:lnTo>
                  <a:lnTo>
                    <a:pt x="44475" y="86487"/>
                  </a:lnTo>
                  <a:lnTo>
                    <a:pt x="45605" y="86474"/>
                  </a:lnTo>
                  <a:lnTo>
                    <a:pt x="45605" y="72047"/>
                  </a:lnTo>
                  <a:lnTo>
                    <a:pt x="32943" y="69799"/>
                  </a:lnTo>
                  <a:lnTo>
                    <a:pt x="23520" y="63614"/>
                  </a:lnTo>
                  <a:lnTo>
                    <a:pt x="17157" y="54444"/>
                  </a:lnTo>
                  <a:lnTo>
                    <a:pt x="14820" y="43230"/>
                  </a:lnTo>
                  <a:lnTo>
                    <a:pt x="17157" y="32029"/>
                  </a:lnTo>
                  <a:lnTo>
                    <a:pt x="23520" y="22860"/>
                  </a:lnTo>
                  <a:lnTo>
                    <a:pt x="32943" y="16675"/>
                  </a:lnTo>
                  <a:lnTo>
                    <a:pt x="44475" y="14401"/>
                  </a:lnTo>
                  <a:lnTo>
                    <a:pt x="45605" y="14427"/>
                  </a:lnTo>
                  <a:lnTo>
                    <a:pt x="45605" y="0"/>
                  </a:lnTo>
                  <a:close/>
                </a:path>
                <a:path w="111125" h="86995">
                  <a:moveTo>
                    <a:pt x="110617" y="0"/>
                  </a:moveTo>
                  <a:lnTo>
                    <a:pt x="92202" y="3378"/>
                  </a:lnTo>
                  <a:lnTo>
                    <a:pt x="78066" y="12661"/>
                  </a:lnTo>
                  <a:lnTo>
                    <a:pt x="68516" y="26416"/>
                  </a:lnTo>
                  <a:lnTo>
                    <a:pt x="65011" y="43230"/>
                  </a:lnTo>
                  <a:lnTo>
                    <a:pt x="68516" y="60045"/>
                  </a:lnTo>
                  <a:lnTo>
                    <a:pt x="78066" y="73787"/>
                  </a:lnTo>
                  <a:lnTo>
                    <a:pt x="92202" y="83083"/>
                  </a:lnTo>
                  <a:lnTo>
                    <a:pt x="109486" y="86487"/>
                  </a:lnTo>
                  <a:lnTo>
                    <a:pt x="110617" y="86474"/>
                  </a:lnTo>
                  <a:lnTo>
                    <a:pt x="110617" y="72047"/>
                  </a:lnTo>
                  <a:lnTo>
                    <a:pt x="99428" y="70358"/>
                  </a:lnTo>
                  <a:lnTo>
                    <a:pt x="90830" y="65620"/>
                  </a:lnTo>
                  <a:lnTo>
                    <a:pt x="84328" y="58458"/>
                  </a:lnTo>
                  <a:lnTo>
                    <a:pt x="80543" y="49491"/>
                  </a:lnTo>
                  <a:lnTo>
                    <a:pt x="104343" y="49491"/>
                  </a:lnTo>
                  <a:lnTo>
                    <a:pt x="104343" y="35636"/>
                  </a:lnTo>
                  <a:lnTo>
                    <a:pt x="80886" y="35636"/>
                  </a:lnTo>
                  <a:lnTo>
                    <a:pt x="84886" y="27165"/>
                  </a:lnTo>
                  <a:lnTo>
                    <a:pt x="91363" y="20434"/>
                  </a:lnTo>
                  <a:lnTo>
                    <a:pt x="99758" y="16002"/>
                  </a:lnTo>
                  <a:lnTo>
                    <a:pt x="109486" y="14401"/>
                  </a:lnTo>
                  <a:lnTo>
                    <a:pt x="110617" y="14427"/>
                  </a:lnTo>
                  <a:lnTo>
                    <a:pt x="11061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10171" y="5680675"/>
              <a:ext cx="488264" cy="9969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74545" y="5693003"/>
              <a:ext cx="102654" cy="86398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04166" y="1977803"/>
            <a:ext cx="1144307" cy="263733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5188632" y="2384909"/>
            <a:ext cx="2216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85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S6F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59138" y="4812488"/>
            <a:ext cx="107947" cy="10800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159137" y="4380496"/>
            <a:ext cx="107948" cy="108000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5146675" y="4159250"/>
            <a:ext cx="78549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16</a:t>
            </a:r>
            <a:r>
              <a:rPr sz="600" spc="-50" dirty="0">
                <a:solidFill>
                  <a:srgbClr val="414042"/>
                </a:solidFill>
                <a:latin typeface="+mj-lt"/>
                <a:cs typeface="+mj-lt"/>
              </a:rPr>
              <a:t>Уровень</a:t>
            </a:r>
            <a:endParaRPr sz="600" spc="-5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pic>
        <p:nvPicPr>
          <p:cNvPr id="47" name="object 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9086" y="5253499"/>
            <a:ext cx="121945" cy="89992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5159089" y="2711069"/>
            <a:ext cx="658495" cy="2286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1×DVI+LOOP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1×HDMI</a:t>
            </a:r>
            <a:r>
              <a:rPr sz="600" spc="-6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1.4+LOOP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159089" y="5680675"/>
            <a:ext cx="947419" cy="99695"/>
            <a:chOff x="5159089" y="5680675"/>
            <a:chExt cx="947419" cy="99695"/>
          </a:xfrm>
        </p:grpSpPr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66008" y="5690766"/>
              <a:ext cx="140090" cy="8376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59089" y="5680675"/>
              <a:ext cx="771968" cy="99695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155524" y="2088081"/>
            <a:ext cx="1178855" cy="144429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6928458" y="2384909"/>
            <a:ext cx="1600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0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S4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pic>
        <p:nvPicPr>
          <p:cNvPr id="54" name="object 5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941213" y="4812488"/>
            <a:ext cx="107947" cy="108000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941211" y="4380496"/>
            <a:ext cx="107948" cy="108000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6928485" y="4159250"/>
            <a:ext cx="69151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16Уровень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pic>
        <p:nvPicPr>
          <p:cNvPr id="58" name="object 5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41160" y="5253499"/>
            <a:ext cx="121945" cy="89992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6941170" y="2711069"/>
            <a:ext cx="658495" cy="2286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1×DVI+LOOP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1×HDMI</a:t>
            </a:r>
            <a:r>
              <a:rPr sz="600" spc="-6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1.4+LOOP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pic>
        <p:nvPicPr>
          <p:cNvPr id="60" name="object 6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77659" y="2071611"/>
            <a:ext cx="1187995" cy="169925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941163" y="5680675"/>
            <a:ext cx="947015" cy="99695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>
          <a:xfrm>
            <a:off x="3434097" y="2384909"/>
            <a:ext cx="1600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0" dirty="0">
                <a:solidFill>
                  <a:srgbClr val="231F20"/>
                </a:solidFill>
                <a:latin typeface="Chalkboard" panose="03050602040202020205" charset="0"/>
                <a:cs typeface="Chalkboard" panose="03050602040202020205" charset="0"/>
              </a:rPr>
              <a:t>S7</a:t>
            </a:r>
            <a:endParaRPr sz="800">
              <a:latin typeface="Chalkboard" panose="03050602040202020205" charset="0"/>
              <a:cs typeface="Chalkboard" panose="03050602040202020205" charset="0"/>
            </a:endParaRPr>
          </a:p>
        </p:txBody>
      </p:sp>
      <p:pic>
        <p:nvPicPr>
          <p:cNvPr id="63" name="object 6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414995" y="4380496"/>
            <a:ext cx="107948" cy="108000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3371756" y="3651017"/>
            <a:ext cx="1083945" cy="4406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</a:t>
            </a:r>
            <a:r>
              <a:rPr lang="en-US" altLang="en-US" sz="600" dirty="0">
                <a:solidFill>
                  <a:srgbClr val="414042"/>
                </a:solidFill>
                <a:latin typeface="+mj-lt"/>
                <a:cs typeface="+mj-lt"/>
              </a:rPr>
              <a:t>,3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миллионов изображений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Максимальная ширина 4096 пикселей, максимальная ширина 2560 пикселей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402330" y="4159250"/>
            <a:ext cx="785495" cy="10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16</a:t>
            </a:r>
            <a:r>
              <a:rPr sz="600" spc="-50" dirty="0">
                <a:solidFill>
                  <a:srgbClr val="414042"/>
                </a:solidFill>
                <a:latin typeface="+mj-lt"/>
                <a:cs typeface="+mj-lt"/>
              </a:rPr>
              <a:t>Уровень</a:t>
            </a:r>
            <a:endParaRPr sz="600" spc="-5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pic>
        <p:nvPicPr>
          <p:cNvPr id="66" name="object 6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4945" y="5253499"/>
            <a:ext cx="121945" cy="89992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3414936" y="2711069"/>
            <a:ext cx="466725" cy="2286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60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1×HDMI</a:t>
            </a:r>
            <a:r>
              <a:rPr sz="600" spc="-6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 </a:t>
            </a:r>
            <a:r>
              <a:rPr sz="600" spc="-25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1.4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600" spc="-10" dirty="0">
                <a:solidFill>
                  <a:srgbClr val="414042"/>
                </a:solidFill>
                <a:latin typeface="Chalkboard" panose="03050602040202020205" charset="0"/>
                <a:cs typeface="Chalkboard" panose="03050602040202020205" charset="0"/>
              </a:rPr>
              <a:t>1×DVI+LOOP</a:t>
            </a:r>
            <a:endParaRPr sz="600">
              <a:latin typeface="Chalkboard" panose="03050602040202020205" charset="0"/>
              <a:cs typeface="Chalkboard" panose="03050602040202020205" charset="0"/>
            </a:endParaRPr>
          </a:p>
        </p:txBody>
      </p:sp>
      <p:pic>
        <p:nvPicPr>
          <p:cNvPr id="68" name="object 6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414997" y="4812488"/>
            <a:ext cx="107947" cy="108000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414947" y="5680675"/>
            <a:ext cx="771961" cy="99695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421380" y="2070613"/>
            <a:ext cx="1175807" cy="170923"/>
          </a:xfrm>
          <a:prstGeom prst="rect">
            <a:avLst/>
          </a:prstGeom>
        </p:spPr>
      </p:pic>
      <p:sp>
        <p:nvSpPr>
          <p:cNvPr id="71" name="object 64"/>
          <p:cNvSpPr txBox="1"/>
          <p:nvPr>
            <p:custDataLst>
              <p:tags r:id="rId27"/>
            </p:custDataLst>
          </p:nvPr>
        </p:nvSpPr>
        <p:spPr>
          <a:xfrm>
            <a:off x="5146581" y="3683402"/>
            <a:ext cx="1083945" cy="4406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</a:t>
            </a:r>
            <a:r>
              <a:rPr lang="en-US" altLang="en-US" sz="600" dirty="0">
                <a:solidFill>
                  <a:srgbClr val="414042"/>
                </a:solidFill>
                <a:latin typeface="+mj-lt"/>
                <a:cs typeface="+mj-lt"/>
              </a:rPr>
              <a:t>,3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миллионов изображений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Максимальная ширина 4096 пикселей, максимальная ширина 2560 пикселей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72" name="object 64"/>
          <p:cNvSpPr txBox="1"/>
          <p:nvPr>
            <p:custDataLst>
              <p:tags r:id="rId28"/>
            </p:custDataLst>
          </p:nvPr>
        </p:nvSpPr>
        <p:spPr>
          <a:xfrm>
            <a:off x="6877591" y="3683402"/>
            <a:ext cx="1083945" cy="4406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2</a:t>
            </a:r>
            <a:r>
              <a:rPr lang="en-US" altLang="en-US" sz="600" dirty="0">
                <a:solidFill>
                  <a:srgbClr val="414042"/>
                </a:solidFill>
                <a:latin typeface="+mj-lt"/>
                <a:cs typeface="+mj-lt"/>
              </a:rPr>
              <a:t>,3</a:t>
            </a: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миллионов изображений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dirty="0">
                <a:solidFill>
                  <a:srgbClr val="414042"/>
                </a:solidFill>
                <a:latin typeface="+mj-lt"/>
                <a:cs typeface="+mj-lt"/>
              </a:rPr>
              <a:t>Максимальная ширина 4096 пикселей, максимальная ширина 2560 пикселей</a:t>
            </a:r>
            <a:endParaRPr sz="600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73" name="object 13"/>
          <p:cNvSpPr txBox="1"/>
          <p:nvPr>
            <p:custDataLst>
              <p:tags r:id="rId29"/>
            </p:custDataLst>
          </p:nvPr>
        </p:nvSpPr>
        <p:spPr>
          <a:xfrm>
            <a:off x="641985" y="5469255"/>
            <a:ext cx="1006475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резервное копирование</a:t>
            </a:r>
            <a:r>
              <a:rPr sz="700" spc="-25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 </a:t>
            </a:r>
            <a:endParaRPr sz="700" spc="-15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74" name="object 13"/>
          <p:cNvSpPr txBox="1"/>
          <p:nvPr>
            <p:custDataLst>
              <p:tags r:id="rId30"/>
            </p:custDataLst>
          </p:nvPr>
        </p:nvSpPr>
        <p:spPr>
          <a:xfrm>
            <a:off x="633730" y="4746625"/>
            <a:ext cx="123507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indent="0" eaLnBrk="1" fontAlgn="auto" latinLnBrk="0" hangingPunct="1">
              <a:lnSpc>
                <a:spcPct val="100000"/>
              </a:lnSpc>
            </a:pPr>
            <a:r>
              <a:rPr sz="700" spc="-15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 </a:t>
            </a:r>
            <a:r>
              <a:rPr sz="700" spc="55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У</a:t>
            </a:r>
            <a:r>
              <a:rPr sz="700" spc="-15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правлениепо последовательному порту</a:t>
            </a:r>
            <a:endParaRPr sz="700" spc="-15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75" name="object 13"/>
          <p:cNvSpPr txBox="1"/>
          <p:nvPr>
            <p:custDataLst>
              <p:tags r:id="rId31"/>
            </p:custDataLst>
          </p:nvPr>
        </p:nvSpPr>
        <p:spPr>
          <a:xfrm>
            <a:off x="676910" y="5589270"/>
            <a:ext cx="772160" cy="22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430">
              <a:lnSpc>
                <a:spcPct val="202000"/>
              </a:lnSpc>
            </a:pPr>
            <a:r>
              <a:rPr sz="700" spc="-25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аутентификация</a:t>
            </a:r>
            <a:endParaRPr sz="700" spc="-15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76" name="object 13"/>
          <p:cNvSpPr txBox="1"/>
          <p:nvPr>
            <p:custDataLst>
              <p:tags r:id="rId32"/>
            </p:custDataLst>
          </p:nvPr>
        </p:nvSpPr>
        <p:spPr>
          <a:xfrm>
            <a:off x="600075" y="4565650"/>
            <a:ext cx="1048385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5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Управление по</a:t>
            </a:r>
            <a:r>
              <a:rPr lang="en-US" altLang="en-US" sz="700" spc="55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  USB</a:t>
            </a:r>
            <a:r>
              <a:rPr sz="700" spc="55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 </a:t>
            </a:r>
            <a:endParaRPr sz="700" spc="-15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77" name="object 13"/>
          <p:cNvSpPr txBox="1"/>
          <p:nvPr>
            <p:custDataLst>
              <p:tags r:id="rId33"/>
            </p:custDataLst>
          </p:nvPr>
        </p:nvSpPr>
        <p:spPr>
          <a:xfrm>
            <a:off x="600075" y="4337050"/>
            <a:ext cx="1007110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en-US" sz="700" spc="55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 </a:t>
            </a:r>
            <a:r>
              <a:rPr sz="700" spc="55" dirty="0">
                <a:solidFill>
                  <a:srgbClr val="414042"/>
                </a:solidFill>
                <a:latin typeface="+mj-lt"/>
                <a:cs typeface="+mj-lt"/>
                <a:sym typeface="+mn-ea"/>
              </a:rPr>
              <a:t>Управление по LAN</a:t>
            </a:r>
            <a:endParaRPr sz="700" spc="-15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78" name="object 13"/>
          <p:cNvSpPr txBox="1"/>
          <p:nvPr>
            <p:custDataLst>
              <p:tags r:id="rId34"/>
            </p:custDataLst>
          </p:nvPr>
        </p:nvSpPr>
        <p:spPr>
          <a:xfrm>
            <a:off x="676910" y="5191125"/>
            <a:ext cx="81534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cs typeface="+mj-lt"/>
              </a:rPr>
              <a:t>передача аудиосигнала</a:t>
            </a:r>
            <a:endParaRPr sz="700" spc="-15" dirty="0">
              <a:solidFill>
                <a:srgbClr val="414042"/>
              </a:solidFill>
              <a:latin typeface="+mj-lt"/>
              <a:cs typeface="+mj-lt"/>
            </a:endParaRPr>
          </a:p>
        </p:txBody>
      </p:sp>
      <p:sp>
        <p:nvSpPr>
          <p:cNvPr id="79" name="object 13"/>
          <p:cNvSpPr txBox="1"/>
          <p:nvPr>
            <p:custDataLst>
              <p:tags r:id="rId35"/>
            </p:custDataLst>
          </p:nvPr>
        </p:nvSpPr>
        <p:spPr>
          <a:xfrm>
            <a:off x="646430" y="5028565"/>
            <a:ext cx="1006475" cy="12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5" dirty="0">
                <a:solidFill>
                  <a:srgbClr val="414042"/>
                </a:solidFill>
                <a:latin typeface="+mj-lt"/>
                <a:cs typeface="+mj-lt"/>
              </a:rPr>
              <a:t>каскадное соединение</a:t>
            </a:r>
            <a:endParaRPr sz="700" spc="-15" dirty="0">
              <a:solidFill>
                <a:srgbClr val="414042"/>
              </a:solidFill>
              <a:latin typeface="+mj-lt"/>
              <a:cs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730" y="434340"/>
            <a:ext cx="1450975" cy="53911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600" b="1" dirty="0">
                <a:solidFill>
                  <a:srgbClr val="205596"/>
                </a:solidFill>
                <a:latin typeface="+mj-lt"/>
                <a:cs typeface="+mj-lt"/>
              </a:rPr>
              <a:t>5G </a:t>
            </a:r>
            <a:r>
              <a:rPr lang="en-US" altLang="en-US" sz="1600" b="1" dirty="0">
                <a:solidFill>
                  <a:srgbClr val="205596"/>
                </a:solidFill>
                <a:latin typeface="+mj-lt"/>
                <a:cs typeface="+mj-lt"/>
              </a:rPr>
              <a:t>C</a:t>
            </a:r>
            <a:r>
              <a:rPr sz="1600" b="1" dirty="0">
                <a:solidFill>
                  <a:srgbClr val="205596"/>
                </a:solidFill>
                <a:latin typeface="+mj-lt"/>
                <a:cs typeface="+mj-lt"/>
              </a:rPr>
              <a:t>ерия</a:t>
            </a:r>
            <a:endParaRPr sz="1600" b="1" dirty="0">
              <a:solidFill>
                <a:srgbClr val="205596"/>
              </a:solidFill>
              <a:latin typeface="+mj-lt"/>
              <a:cs typeface="+mj-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spc="-20" dirty="0">
                <a:solidFill>
                  <a:srgbClr val="205596"/>
                </a:solidFill>
                <a:latin typeface="+mj-lt"/>
                <a:cs typeface="+mj-lt"/>
              </a:rPr>
              <a:t>Приемная карта</a:t>
            </a:r>
            <a:endParaRPr sz="1000" spc="-20" dirty="0">
              <a:solidFill>
                <a:srgbClr val="205596"/>
              </a:solidFill>
              <a:latin typeface="+mj-lt"/>
              <a:cs typeface="+mj-lt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84616" y="908292"/>
            <a:ext cx="630103" cy="35999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98120" y="1365250"/>
          <a:ext cx="8349615" cy="4991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4195"/>
                <a:gridCol w="1876425"/>
                <a:gridCol w="4658995"/>
              </a:tblGrid>
              <a:tr h="187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</a:pPr>
                      <a:r>
                        <a:rPr sz="800" spc="155" dirty="0">
                          <a:solidFill>
                            <a:srgbClr val="231F20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HC5</a:t>
                      </a:r>
                      <a:endParaRPr sz="8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09395">
                        <a:lnSpc>
                          <a:spcPct val="100000"/>
                        </a:lnSpc>
                      </a:pPr>
                      <a:r>
                        <a:rPr sz="800" spc="130" dirty="0">
                          <a:solidFill>
                            <a:srgbClr val="231F20"/>
                          </a:solidFill>
                          <a:latin typeface="Chalkboard" panose="03050602040202020205" charset="0"/>
                          <a:cs typeface="Chalkboard" panose="03050602040202020205" charset="0"/>
                        </a:rPr>
                        <a:t>RV5000</a:t>
                      </a:r>
                      <a:endParaRPr sz="800">
                        <a:latin typeface="Chalkboard" panose="03050602040202020205" charset="0"/>
                        <a:cs typeface="Chalkboard" panose="03050602040202020205" charset="0"/>
                      </a:endParaRPr>
                    </a:p>
                  </a:txBody>
                  <a:tcPr marL="0" marR="0" marT="0" marB="0"/>
                </a:tc>
              </a:tr>
              <a:tr h="26352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Скорость передачи данных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76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5Gb/s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715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50939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5Gb/s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7150" marB="0">
                    <a:solidFill>
                      <a:srgbClr val="F1F2F2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Максимальная область управления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512×512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150939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512×512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7150" marB="0"/>
                </a:tc>
              </a:tr>
              <a:tr h="18415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Тип интерфейса данных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76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spc="-2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Высокая точность</a:t>
                      </a:r>
                      <a:endParaRPr sz="600" spc="-20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6032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50939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spc="-2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Высокая точность</a:t>
                      </a:r>
                      <a:endParaRPr sz="600" spc="-20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60325" marB="0">
                    <a:solidFill>
                      <a:srgbClr val="F1F2F2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Параллельный вывод данных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32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150939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32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325" marB="0"/>
                </a:tc>
              </a:tr>
              <a:tr h="26416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Глубина цвета источника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4826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8bit/10bit/12bit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50939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8bit/10bit/12bit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>
                    <a:solidFill>
                      <a:srgbClr val="F1F2F2"/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Динамическая частота кадров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48894" marB="0"/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23.976~240Hz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150939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4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23.976~240Hz</a:t>
                      </a:r>
                      <a:endParaRPr sz="600" spc="4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/>
                </a:tc>
              </a:tr>
              <a:tr h="21018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Точность калибровки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4889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14bit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1509395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600" spc="-1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14bit</a:t>
                      </a:r>
                      <a:endParaRPr sz="600" spc="-1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61594" marB="0">
                    <a:solidFill>
                      <a:srgbClr val="F1F2F2"/>
                    </a:solidFill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Многоуровневая калибровка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6479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spc="-7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I</a:t>
                      </a:r>
                      <a:r>
                        <a:rPr sz="700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nfi-битное расширение уровней серого</a:t>
                      </a:r>
                      <a:endParaRPr sz="700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4953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700" spc="13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HDR</a:t>
                      </a:r>
                      <a:endParaRPr sz="700" spc="13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6543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Продвинутый ремонт швов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080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spc="-2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Замок затвора</a:t>
                      </a:r>
                      <a:endParaRPr sz="700" spc="-20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1018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Запись кадра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143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Настройка цветового пространства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6797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10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Калибровка порядка номеров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2069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cs typeface="+mj-lt"/>
                        </a:rPr>
                        <a:t>резервное копирование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cs typeface="+mj-lt"/>
                      </a:endParaRPr>
                    </a:p>
                  </a:txBody>
                  <a:tcPr marL="0" marR="0" marT="527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68605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Двойное резервное копирование на карты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2705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Коэффициент резервного копирования коррекции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  <a:tr h="269240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700" spc="-10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Настройки параметров резервного копирования</a:t>
                      </a:r>
                      <a:endParaRPr sz="700" spc="-10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34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>
                    <a:solidFill>
                      <a:srgbClr val="F1F2F2"/>
                    </a:solidFill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marL="132715">
                        <a:lnSpc>
                          <a:spcPts val="825"/>
                        </a:lnSpc>
                        <a:spcBef>
                          <a:spcPts val="425"/>
                        </a:spcBef>
                      </a:pPr>
                      <a:r>
                        <a:rPr sz="700" spc="-15" dirty="0">
                          <a:solidFill>
                            <a:srgbClr val="414042"/>
                          </a:solidFill>
                          <a:latin typeface="+mj-lt"/>
                          <a:ea typeface="+mj-lt"/>
                          <a:cs typeface="Chalkboard" panose="03050602040202020205" charset="0"/>
                        </a:rPr>
                        <a:t>Модульная структура</a:t>
                      </a:r>
                      <a:endParaRPr sz="700" spc="-15" dirty="0">
                        <a:solidFill>
                          <a:srgbClr val="414042"/>
                        </a:solidFill>
                        <a:latin typeface="+mj-lt"/>
                        <a:ea typeface="+mj-lt"/>
                        <a:cs typeface="Chalkboard" panose="03050602040202020205" charset="0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+mj-lt"/>
                        <a:cs typeface="+mj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0668" y="3426820"/>
            <a:ext cx="121945" cy="900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0668" y="3642819"/>
            <a:ext cx="121945" cy="900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0668" y="3858818"/>
            <a:ext cx="121945" cy="900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0668" y="4074830"/>
            <a:ext cx="121945" cy="899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0668" y="4290829"/>
            <a:ext cx="121945" cy="8999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0668" y="4506828"/>
            <a:ext cx="121945" cy="8999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0668" y="4722829"/>
            <a:ext cx="121945" cy="8999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0668" y="4938827"/>
            <a:ext cx="121945" cy="8999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0668" y="5154821"/>
            <a:ext cx="121945" cy="9000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00668" y="5453369"/>
            <a:ext cx="121945" cy="9000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0668" y="5774144"/>
            <a:ext cx="121945" cy="9000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6538" y="6019365"/>
            <a:ext cx="121945" cy="8999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00668" y="6235364"/>
            <a:ext cx="121945" cy="8999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57060" y="3426820"/>
            <a:ext cx="121945" cy="9000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57060" y="3642819"/>
            <a:ext cx="121945" cy="9000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57060" y="3858818"/>
            <a:ext cx="121945" cy="9000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57060" y="4074830"/>
            <a:ext cx="121945" cy="8999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57060" y="4722829"/>
            <a:ext cx="121945" cy="8999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57060" y="4938827"/>
            <a:ext cx="121945" cy="8999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57060" y="5154821"/>
            <a:ext cx="121945" cy="9000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57695" y="5441304"/>
            <a:ext cx="121945" cy="9000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643090" y="6251239"/>
            <a:ext cx="121945" cy="8999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57111" y="4281816"/>
            <a:ext cx="107947" cy="10800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657111" y="4497815"/>
            <a:ext cx="107947" cy="10801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657111" y="5694023"/>
            <a:ext cx="107947" cy="10800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657746" y="5989397"/>
            <a:ext cx="107947" cy="10800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613374" y="908292"/>
            <a:ext cx="661504" cy="35999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TABLE_ENDDRAG_ORIGIN_RECT" val="657*393"/>
  <p:tag name="TABLE_ENDDRAG_RECT" val="15*107*657*393"/>
</p:tagLst>
</file>

<file path=ppt/tags/tag19.xml><?xml version="1.0" encoding="utf-8"?>
<p:tagLst xmlns:p="http://schemas.openxmlformats.org/presentationml/2006/main">
  <p:tag name="TABLE_ENDDRAG_ORIGIN_RECT" val="667*362"/>
  <p:tag name="TABLE_ENDDRAG_RECT" val="7*125*667*362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TABLE_ENDDRAG_ORIGIN_RECT" val="623*343"/>
  <p:tag name="TABLE_ENDDRAG_RECT" val="50*170*623*343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TABLE_ENDDRAG_ORIGIN_RECT" val="667*379"/>
  <p:tag name="TABLE_ENDDRAG_RECT" val="5*101*667*379"/>
</p:tagLst>
</file>

<file path=ppt/tags/tag44.xml><?xml version="1.0" encoding="utf-8"?>
<p:tagLst xmlns:p="http://schemas.openxmlformats.org/presentationml/2006/main">
  <p:tag name="TABLE_ENDDRAG_ORIGIN_RECT" val="703*372"/>
  <p:tag name="TABLE_ENDDRAG_RECT" val="1*113*703*372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TABLE_ENDDRAG_ORIGIN_RECT" val="626*162"/>
  <p:tag name="TABLE_ENDDRAG_RECT" val="48*376*626*162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TABLE_ENDDRAG_ORIGIN_RECT" val="627*101"/>
  <p:tag name="TABLE_ENDDRAG_RECT" val="44*173*627*101"/>
</p:tagLst>
</file>

<file path=ppt/tags/tag8.xml><?xml version="1.0" encoding="utf-8"?>
<p:tagLst xmlns:p="http://schemas.openxmlformats.org/presentationml/2006/main">
  <p:tag name="TABLE_ENDDRAG_ORIGIN_RECT" val="624*340"/>
  <p:tag name="TABLE_ENDDRAG_RECT" val="49*137*624*340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Chalkboar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halkboard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halkboar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halkboard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halkboar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halkboard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20492</Words>
  <Application>WPS Office WWO_wpscloud_20240912200119-2f3a33a672</Application>
  <PresentationFormat>On-screen Show (4:3)</PresentationFormat>
  <Paragraphs>2174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Microsoft JhengHei</vt:lpstr>
      <vt:lpstr>Verdana</vt:lpstr>
      <vt:lpstr>Chalkboard</vt:lpstr>
      <vt:lpstr>Comic Sans MS</vt:lpstr>
      <vt:lpstr>Microsoft JhengHei Light</vt:lpstr>
      <vt:lpstr>Times New Roman</vt:lpstr>
      <vt:lpstr>Lucida Sans Unicode</vt:lpstr>
      <vt:lpstr>Noto Sans Arabic</vt:lpstr>
      <vt:lpstr>宋体</vt:lpstr>
      <vt:lpstr>汉仪书宋二KW</vt:lpstr>
      <vt:lpstr>Calibri</vt:lpstr>
      <vt:lpstr>Kingsoft Confetti</vt:lpstr>
      <vt:lpstr>Office Theme</vt:lpstr>
      <vt:lpstr>Краткая таблица продуктов</vt:lpstr>
      <vt:lpstr>PowerPoint 演示文稿</vt:lpstr>
      <vt:lpstr>PowerPoint 演示文稿</vt:lpstr>
      <vt:lpstr>PowerPoint 演示文稿</vt:lpstr>
      <vt:lpstr>Видеопроцессор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Классическая серия Приемная карта</vt:lpstr>
      <vt:lpstr>PowerPoint 演示文稿</vt:lpstr>
      <vt:lpstr>PowerPoint 演示文稿</vt:lpstr>
      <vt:lpstr>Серия CS мультимедийный сервер управления воспроизведением</vt:lpstr>
      <vt:lpstr>PowerPoint 演示文稿</vt:lpstr>
      <vt:lpstr>PowerPoint 演示文稿</vt:lpstr>
      <vt:lpstr>PowerPoint 演示文稿</vt:lpstr>
      <vt:lpstr>Контактная информация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таблица продуктов</dc:title>
  <dc:creator/>
  <cp:lastModifiedBy>刘子颖</cp:lastModifiedBy>
  <dcterms:created xsi:type="dcterms:W3CDTF">2024-09-13T08:42:35Z</dcterms:created>
  <dcterms:modified xsi:type="dcterms:W3CDTF">2024-09-13T08:42:35Z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2024-05-21T14:00:00Z</vt:filetime>
  </property>
  <property fmtid="{D5CDD505-2E9C-101B-9397-08002B2CF9AE}" pid="3" name="Creator">
    <vt:lpwstr>Adobe Illustrator 25.0 (Windows)</vt:lpwstr>
  </property>
  <property fmtid="{D5CDD505-2E9C-101B-9397-08002B2CF9AE}" pid="4" name="LastSaved">
    <vt:filetime>2024-05-31T14:00:00Z</vt:filetime>
  </property>
  <property fmtid="{D5CDD505-2E9C-101B-9397-08002B2CF9AE}" pid="5" name="Producer">
    <vt:lpwstr>Adobe PDF library 15.00</vt:lpwstr>
  </property>
  <property fmtid="{D5CDD505-2E9C-101B-9397-08002B2CF9AE}" pid="6" name="ICV">
    <vt:lpwstr>E3C9DAFDD9FD0500BCBF5A6644071F52_43</vt:lpwstr>
  </property>
  <property fmtid="{D5CDD505-2E9C-101B-9397-08002B2CF9AE}" pid="7" name="KSOProductBuildVer">
    <vt:lpwstr>2052-12.9.0.18238</vt:lpwstr>
  </property>
</Properties>
</file>